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4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3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90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4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3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15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8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7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2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0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8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0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3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45EF88-0D0A-4FC1-A38B-A53EF8032F9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3FE1F6-2EBB-4B47-AF0D-C15450554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76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36E44-98EA-4782-A9E7-2A7636FDB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DE21E-D713-444D-809A-AA0CEB432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4417C5-5B7A-40BF-80E5-23C828086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C719CF-A4C5-42AC-B6AF-9DFA5EA7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DEDA7-5105-4DDE-AEF9-48F5B306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5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BED83-48EC-475A-BF72-7E312A094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4496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Джерыкина Светлана Михайловна</dc:creator>
  <cp:lastModifiedBy>Джерыкина Светлана Михайловна</cp:lastModifiedBy>
  <cp:revision>1</cp:revision>
  <dcterms:created xsi:type="dcterms:W3CDTF">2023-11-20T11:58:55Z</dcterms:created>
  <dcterms:modified xsi:type="dcterms:W3CDTF">2023-11-20T12:03:01Z</dcterms:modified>
</cp:coreProperties>
</file>