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0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3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4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7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47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1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2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8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4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9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0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3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F78CA4-44A2-4631-A23B-BC497B5456D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EC77-A105-4398-BEB4-716AC6F6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4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1105C-40ED-4B8F-A909-93F7FF7889E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543050"/>
            <a:ext cx="9744075" cy="2733675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Пособничество терроризму: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17895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1"/>
    </mc:Choice>
    <mc:Fallback>
      <p:transition spd="slow" advTm="68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0D612F-DE9E-4F5C-AB65-93F037309E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6224588" cy="6530975"/>
          </a:xfrm>
        </p:spPr>
      </p:pic>
    </p:spTree>
    <p:extLst>
      <p:ext uri="{BB962C8B-B14F-4D97-AF65-F5344CB8AC3E}">
        <p14:creationId xmlns:p14="http://schemas.microsoft.com/office/powerpoint/2010/main" val="26628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"/>
    </mc:Choice>
    <mc:Fallback>
      <p:transition spd="slow" advTm="8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C01FE4-1855-476F-AD5C-E9BA535C8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69600"/>
            <a:ext cx="4885678" cy="61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"/>
    </mc:Choice>
    <mc:Fallback>
      <p:transition spd="slow" advTm="6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5C5B6A-1EE9-464C-90C6-88CC108B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69903"/>
            <a:ext cx="4894555" cy="61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"/>
    </mc:Choice>
    <mc:Fallback>
      <p:transition spd="slow" advTm="5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04E9B8-E8BC-41AD-9ED0-FE2F06F5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364354"/>
            <a:ext cx="4903433" cy="61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3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"/>
    </mc:Choice>
    <mc:Fallback>
      <p:transition spd="slow" advTm="5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7227A-FE42-4571-B8B3-1B3667703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2756"/>
            <a:ext cx="5160885" cy="64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"/>
    </mc:Choice>
    <mc:Fallback>
      <p:transition spd="slow" advTm="6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84F9F9-25CE-4B7A-AD21-419BE8521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369903"/>
            <a:ext cx="4894555" cy="61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9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"/>
    </mc:Choice>
    <mc:Fallback>
      <p:transition spd="slow" advTm="5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4110EB-2D05-40DC-ADBD-5293B1B2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258932"/>
            <a:ext cx="5072109" cy="63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"/>
    </mc:Choice>
    <mc:Fallback>
      <p:transition spd="slow" advTm="52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4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</vt:lpstr>
      <vt:lpstr>Пособничество терроризму: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Пособничество терроризму: ответственность</dc:title>
  <dc:creator>Джерыкина Светлана Михайловна</dc:creator>
  <cp:lastModifiedBy>Джерыкина Светлана Михайловна</cp:lastModifiedBy>
  <cp:revision>3</cp:revision>
  <dcterms:created xsi:type="dcterms:W3CDTF">2023-11-20T11:39:41Z</dcterms:created>
  <dcterms:modified xsi:type="dcterms:W3CDTF">2023-12-06T09:23:27Z</dcterms:modified>
</cp:coreProperties>
</file>