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300" r:id="rId3"/>
    <p:sldId id="284" r:id="rId4"/>
    <p:sldId id="262" r:id="rId5"/>
    <p:sldId id="297" r:id="rId6"/>
    <p:sldId id="266" r:id="rId7"/>
    <p:sldId id="283" r:id="rId8"/>
    <p:sldId id="270" r:id="rId9"/>
    <p:sldId id="295" r:id="rId10"/>
    <p:sldId id="271" r:id="rId11"/>
    <p:sldId id="281" r:id="rId12"/>
    <p:sldId id="276" r:id="rId13"/>
    <p:sldId id="275" r:id="rId14"/>
    <p:sldId id="298" r:id="rId15"/>
    <p:sldId id="286" r:id="rId16"/>
    <p:sldId id="299" r:id="rId17"/>
    <p:sldId id="288" r:id="rId18"/>
    <p:sldId id="301" r:id="rId19"/>
    <p:sldId id="289" r:id="rId20"/>
    <p:sldId id="291" r:id="rId21"/>
    <p:sldId id="292" r:id="rId22"/>
    <p:sldId id="296" r:id="rId23"/>
    <p:sldId id="293" r:id="rId24"/>
    <p:sldId id="277" r:id="rId25"/>
    <p:sldId id="294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13" autoAdjust="0"/>
  </p:normalViewPr>
  <p:slideViewPr>
    <p:cSldViewPr>
      <p:cViewPr varScale="1">
        <p:scale>
          <a:sx n="59" d="100"/>
          <a:sy n="59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EFCD6-1F39-4392-82F0-8E42553A90BE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D3F8A-6DC1-4C31-89DC-F309CCA3B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9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слушателей</a:t>
            </a:r>
            <a:r>
              <a:rPr lang="ru-RU" baseline="0" dirty="0" smtClean="0"/>
              <a:t> должно сложиться вот такое впечатление о вашем решении: вы самые крутые! Не забудьте сказать, почему именно вы самые крутые: у вас самое простое решение, или самое надежное, или самое дешевое, </a:t>
            </a:r>
            <a:r>
              <a:rPr lang="ru-RU" baseline="0" dirty="0" err="1" smtClean="0"/>
              <a:t>или____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3F8A-6DC1-4C31-89DC-F309CCA3B6D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74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– </a:t>
            </a:r>
            <a:r>
              <a:rPr lang="ru-RU" dirty="0" smtClean="0"/>
              <a:t>просто, </a:t>
            </a:r>
            <a:r>
              <a:rPr lang="en-US" dirty="0" smtClean="0"/>
              <a:t>unexpected – </a:t>
            </a:r>
            <a:r>
              <a:rPr lang="ru-RU" dirty="0" smtClean="0"/>
              <a:t>невероятно, увлекательно, </a:t>
            </a:r>
            <a:r>
              <a:rPr lang="en-US" dirty="0" smtClean="0"/>
              <a:t>credible – </a:t>
            </a:r>
            <a:r>
              <a:rPr lang="ru-RU" dirty="0" smtClean="0"/>
              <a:t>рассказывайте так, чтобы вам верили (возможно, рассказывайте</a:t>
            </a:r>
            <a:r>
              <a:rPr lang="ru-RU" baseline="0" dirty="0" smtClean="0"/>
              <a:t> только правду</a:t>
            </a:r>
            <a:r>
              <a:rPr lang="ru-RU" dirty="0" smtClean="0"/>
              <a:t>), </a:t>
            </a:r>
            <a:r>
              <a:rPr lang="en-US" dirty="0" smtClean="0"/>
              <a:t>concrete – </a:t>
            </a:r>
            <a:r>
              <a:rPr lang="ru-RU" dirty="0" smtClean="0"/>
              <a:t>говорите конкретно и по делу,</a:t>
            </a:r>
            <a:r>
              <a:rPr lang="ru-RU" baseline="0" dirty="0" smtClean="0"/>
              <a:t> не растекайтесь, </a:t>
            </a:r>
            <a:r>
              <a:rPr lang="en-US" baseline="0" dirty="0" smtClean="0"/>
              <a:t>emotional – </a:t>
            </a:r>
            <a:r>
              <a:rPr lang="ru-RU" baseline="0" dirty="0" smtClean="0"/>
              <a:t>будьте эмоциональны, </a:t>
            </a:r>
            <a:r>
              <a:rPr lang="en-US" baseline="0" dirty="0" smtClean="0"/>
              <a:t>stories – </a:t>
            </a:r>
            <a:r>
              <a:rPr lang="ru-RU" baseline="0" dirty="0" smtClean="0"/>
              <a:t>рассказывайте историю, а не сухую </a:t>
            </a:r>
            <a:r>
              <a:rPr lang="ru-RU" baseline="0" dirty="0" err="1" smtClean="0"/>
              <a:t>фигню</a:t>
            </a:r>
            <a:endParaRPr lang="en-US" baseline="0" dirty="0" smtClean="0"/>
          </a:p>
          <a:p>
            <a:r>
              <a:rPr lang="ru-RU" dirty="0" err="1" smtClean="0"/>
              <a:t>Simple</a:t>
            </a:r>
            <a:r>
              <a:rPr lang="ru-RU" dirty="0" smtClean="0"/>
              <a:t> (На простом понятном языке)</a:t>
            </a:r>
          </a:p>
          <a:p>
            <a:r>
              <a:rPr lang="ru-RU" dirty="0" err="1" smtClean="0"/>
              <a:t>unexe</a:t>
            </a:r>
            <a:r>
              <a:rPr lang="ru-RU" dirty="0" smtClean="0"/>
              <a:t>…(Расскажите что-то неожиданное или в необычной манере)</a:t>
            </a:r>
          </a:p>
          <a:p>
            <a:r>
              <a:rPr lang="ru-RU" dirty="0" err="1" smtClean="0"/>
              <a:t>Cpesific</a:t>
            </a:r>
            <a:r>
              <a:rPr lang="ru-RU" dirty="0" smtClean="0"/>
              <a:t> (Больше конкретики «Представьте себе…»)</a:t>
            </a:r>
          </a:p>
          <a:p>
            <a:r>
              <a:rPr lang="ru-RU" dirty="0" err="1" smtClean="0"/>
              <a:t>Credible</a:t>
            </a:r>
            <a:r>
              <a:rPr lang="ru-RU" dirty="0" smtClean="0"/>
              <a:t> (Вызывайте доверие)</a:t>
            </a:r>
          </a:p>
          <a:p>
            <a:r>
              <a:rPr lang="ru-RU" dirty="0" err="1" smtClean="0"/>
              <a:t>Emotion</a:t>
            </a:r>
            <a:r>
              <a:rPr lang="ru-RU" dirty="0" smtClean="0"/>
              <a:t> (Интонация, поза, жестикуляция)</a:t>
            </a:r>
          </a:p>
          <a:p>
            <a:r>
              <a:rPr lang="ru-RU" dirty="0" err="1" smtClean="0"/>
              <a:t>Story</a:t>
            </a:r>
            <a:r>
              <a:rPr lang="ru-RU" dirty="0" smtClean="0"/>
              <a:t> (Расскажите историю, управляйте сознанием слушателей)</a:t>
            </a:r>
          </a:p>
          <a:p>
            <a:r>
              <a:rPr lang="ru-RU" dirty="0" err="1" smtClean="0"/>
              <a:t>Simple</a:t>
            </a:r>
            <a:r>
              <a:rPr lang="ru-RU" dirty="0" smtClean="0"/>
              <a:t> (Шутите, вызовите улыбку)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3F8A-6DC1-4C31-89DC-F309CCA3B6D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1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11D9-C85C-48C2-B1D1-9BE89B4D4566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9F6E-DBD0-4E3F-B4D3-2802E880A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11D9-C85C-48C2-B1D1-9BE89B4D4566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9F6E-DBD0-4E3F-B4D3-2802E880A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11D9-C85C-48C2-B1D1-9BE89B4D4566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9F6E-DBD0-4E3F-B4D3-2802E880A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11D9-C85C-48C2-B1D1-9BE89B4D4566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9F6E-DBD0-4E3F-B4D3-2802E880A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11D9-C85C-48C2-B1D1-9BE89B4D4566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9F6E-DBD0-4E3F-B4D3-2802E880A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11D9-C85C-48C2-B1D1-9BE89B4D4566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9F6E-DBD0-4E3F-B4D3-2802E880A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11D9-C85C-48C2-B1D1-9BE89B4D4566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9F6E-DBD0-4E3F-B4D3-2802E880A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11D9-C85C-48C2-B1D1-9BE89B4D4566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9F6E-DBD0-4E3F-B4D3-2802E880A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11D9-C85C-48C2-B1D1-9BE89B4D4566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9F6E-DBD0-4E3F-B4D3-2802E880A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11D9-C85C-48C2-B1D1-9BE89B4D4566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9F6E-DBD0-4E3F-B4D3-2802E880A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11D9-C85C-48C2-B1D1-9BE89B4D4566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9F6E-DBD0-4E3F-B4D3-2802E880A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11D9-C85C-48C2-B1D1-9BE89B4D4566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E9F6E-DBD0-4E3F-B4D3-2802E880A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340768"/>
            <a:ext cx="648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Презентация</a:t>
            </a:r>
          </a:p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про</a:t>
            </a:r>
          </a:p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презентации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9864" y="4725144"/>
            <a:ext cx="464447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Александр Грецков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StartupSamara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800" dirty="0" smtClean="0">
                <a:latin typeface="Arial" pitchFamily="34" charset="0"/>
                <a:cs typeface="Arial" pitchFamily="34" charset="0"/>
              </a:rPr>
              <a:t>gretzkov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@startupsamara.ru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50" name="AutoShape 6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data:image/jpeg;base64,/9j/4AAQSkZJRgABAQAAAQABAAD/2wCEAAkGBxQTEhUUEhQWFRUXGBwYFxgXFRQXFRUXFxgXFxYWFBYYHCggGBolHBcUITEhJSksLi4uFx8zODMsNygtLisBCgoKDgwOFA8PFCwZFBwsLCwsLCwsLCwsLCwsLCwsKywsNywsLDcsLDcsLCwsKyssNysrKysrKys3KysrKysrK//AABEIAQUAwQMBIgACEQEDEQH/xAAcAAABBQEBAQAAAAAAAAAAAAAGAAIDBAUHAQj/xAA9EAABAwIEBAMGBAYBAwUAAAABAAIRAyEEEjFBBQZRYSJxgRMykaGx8AdCwdEUI2Jy4fFSFUNTJDM0stL/xAAXAQEBAQEAAAAAAAAAAAAAAAAAAQID/8QAGhEBAQEBAAMAAAAAAAAAAAAAAAERMQIhQf/aAAwDAQACEQMRAD8A7ikkvCgUrwuTXFMzIJcyQcocyQcgmzJZlFmXhegmzJZlDmSzoJwUsyE+Pc2soksYQXj3iSIZ2A/MUMP54cXe+8+RDfKwCo6lmXmdBHC+aC6PEXNm82e09D1C2KnHGZw3OAQJPW/TsIJlBv50s6F6XM9Jxhjs0+7p4tb9grP/AF5gcGyJOwIsoN/MvMypYXHNf7pB+CnzoJ8y8zqEvXhegnzL0OUAqJ4KCUFeymMKkQJJJJAl45eprigicVESnvUcqhBy9BTAV7KB5THFJMf0QJ9WFgc28b/hsO9+drXHwtLjADjMEdSLla+IdBmVw78XOL+2xYpe0HsqI90X/mOHizf1Cw8lKMI8XL6mbMXQZk6nv6qVmPDHUzMBwcR2cD/pDVCmQfiPNX6OEfVaGgXabTbXYLI1+A8eeHuLnbaz6r0cbOd2V/8A7jQMxJ8DNCPis8cv1g0kNI3MbDdSUeW6xbZpPp00UGrgeYGB4LLEN9mwuJ0FpjYmSfUK7xTmdzKppUmUgabQar3A+AgAwOwkX3JKGMNy/WBJLCIvJ36gLMx9SqHuNwXPLj30AB6iysHWOVuaGPd4XgPA94tc1juoEro3AeMCsC0nxtsYm/Q9l83cNxtZrg+YAgO3a4aX6LsfLfGqdGHVDDqgDTAmzdCY01V0dDJTHPUFDGNqNDmmWnSNwvXVFRNTfdWWFUQbqxTQXmJ6jplSIEkkkgSa5OTXIIHqEhTvCgcqPEkl4SoHKOsbJ7iqmKrhoJcYABJPQAXKo5v+KPO7sL/6fD2qubLn/wDjaZjL/UfkuL4cOqPvLnE+ZJP+Vqc2484jF1qky1zzk7MFm/IfNaPJuHaH5jdw22WAQ8u8qNBBqAEkaEyjvhnAaPhlrbdt7LMw1SBbXb5LWweLi06frKDabwqlEZR0UlDh1MCAwR5KLC15vOqvUyrgr1eHUyIyDSNAhHin4f0ariR4Qe1pP7I5Oq8qaJYOOcT4dTwbTScM22aNeoP1WXwjmdrQKR1D4DoEZT/yPRHXGOWW4upW9q9wDXyGiN2gHvC51xng3sK+UNIIcIcIykFZHYOUMXmp5XGXMsSN7nK4IlDwgjk9ns35XE5nMBudiJED9kYgrYla9WKL7qkCrVFUaVNPUNFTqUeJL1JQeprk5NcqIXqu8qeoVA5UMc5RmovXBRPCCU1UAfipxR9HDEN0qHKTN9jEI5K5f+Nz5oUQI98n4C0KUcjNfM7tsirlloaTPTVB2Gb4vVG/BqcBYBfhDDZBvsr+EaT62WLhsVTYBncG9JP0WhS4jREeISdO09ToqC/D4W3lb4LQplYPD+LNjWYEOHTefotWnj2y28SCfgqLrXL1zpKo0sVO4urbHyqKeOwIcQ8EtcNwbOHRw3CDOP8ACM1QdWjQ7h0/Q/VH9Ru6EOZaga8GYMG/TyUog5Zw2WtSOrg0/AtPh9EZF/xQLwLHE1mAxmJi23U/BG5MKwT0Ta6uUVSa611ZpPug0qCsQq+HVhAoSSheoEmlOTXIKtdyrucrFUKvlQeFJ7U6E0uVEFYrkn42Pj2DRMQ89tRddaeuP/ipxFleqMOwXozJ6kgHL5aKUc14YyX2/wBowrVC1gi3VYvLtCKhJ2RJWwrniGQPRYoyaVFph9VwA3JU+Nbg3tB/iCDH5Q4j4DbumU+COqVHe1NmBvhE5cxEkkbwrdHg7BUzl7nwIy+60enzQZXBsf7B/gc6of6nODS3y1XTuVOIOr+J1MWaRYm2pGo7wua8Qwvsqns2OzZwC1u7XF0EA7NvK6pyThC2nlMFwbBI69e6Af5kxdSiW+xq6mDTcJcw7G3vNNxsrPLmJx7gHXi83BHbw6hYnHuD4mvUqOc8EMLWF3uOm5OmvhjzUHCaWNwtR0U6hYPzNcZIEbSZ13Co67g8SSA19nR8fJc+59xZp4pk+7Bt1myMOWOL/wAQ0io3LUHUQXAWOZpu1w3Gm6GvxY4aXU2VZjJY2ubiIVoocg0C/EVajgfAQG+Z/wALodGohfkjAmnSc/d8G/ZsQIRJTdBH3qkF5rxop8ORKol/RWcIVobVFWVVw6tKBJJJIEmFPTXIK1YKodVdqKo8wgaSmFqeSvCVRFUC4RzNSP8A1DFOOzp8rBd3qFcn/EHhbnYlxpi76bSSdPCSCs+XAMYCmM5MRmAPkpMRxY03BjTDiRJy5g1vUj4p+G2Oh0LTqI1lUcBT/n1gTrlPpEfusDQ4PjK8vq1A6oHn3WthzWizXATuNloVMfmjJQqut/43N+JcAFocLxGQCFpYnHAg7RvKoA24Sqa5rV2hhFmMBBIHUkb7rqvJbP5ZN5P0XLcTzBTY54eRJkAkaR96o15J5maS1kh0i4nzuPRICPE4Vza7waRfQqtDnOb71KozwyW7tIjT/iqWHxDKJ8NYR0MSPTWVsN4sxwz0nteA7K7KQ6xMbJ+LY0mbGd4BWpBm8IxftsS+rlIYGBjHERndMueO2gndO50wJr4csaYMi+wG8nYLXoEQJjp+yocyMnDVmAwfZOI+EQrR7gWUhh2Cg4PY05czSHAuGpBCeHSs3geEGHw1ClaRTDnQLZnCSVda8lZFhh/ZaOFMQspjloYN0rY3sMVaVLClWwVA5JeJIPU1ycmOQQVFVqq3UKrVFRA1eFq9JXjnIGuCFOfMK72QqtE5JzRqGakjyKKS5eOKlg4IMRNUkXsLiYE6CdJVfFtIrMIIEyD5RP6Lpv4g0mU6AFNjW5qoJygDM6DcxquZ4+ofaUyOv1ELA2sJixlHl9lLG40Bpm8/RYbsYKd+lo+/RZ2M4zbLqdSfPSFBBjMB7SoemvS261+BcG/nGk8+Et8UOh14gAi+4+CG2cQcDJiJndb9LjVFtZtYXJaA4TuOio6vyzy7h8Mx4ohw9prLp00A2F1sUPdIOx+sLL5X4uypSac0zqYi52AWrVI/L2PoTBBWhPhwTJ6Jr8IXOeXmxAaR/SLn42+alwlp6Qo8ZigW+HfUrQq1/EST1tG3QBRNtqmmrZNpV47rAsNJutTAaBY7X3PdamBetAhwquQqeEKtoPYSXiSByY5PUbiggqFQPCfXcq7noGOC8DU4uTHPsqIyEnL0lYvMvHqeEpGpUPYNGrjsB8lL6Al+KOPDXYenqLvcPTK36yue4+uPAe/zWrze+vUNHE14aa1PMxg0ZTDvA3uYuhLEYgkidiY+iwK2LeXTMwn0MLIkg/qp6Tm2BWzQxFKHHYAaCQSgp4LCMyzlBOkOEz2W7w3hWHqC+Hp7aT9JUeAgtdlANjM+8JH5TsY37re4JwcjIS4i2a0eHZrR3790Hv8A0qnRvQzUr+6HS0eQPkijhHEHho9rBkwHD5SqXEmNyEC0RtofNWeE0z7rvMeSsG2a/h87fNQV6kBItAGlugVSppZAytW2AuvKRmL6phB1n/IT6Y32+agueq0sEVlsJJWtgVuAjwWgV5UMGrqBySakgcoqikJVLF49rAS6UEVdVXOQ/wAZ50ZT0pud6gLn/HfxIxJkU8tMdhJ+JU3B1s1AJkgdZtHmsjiPM2GpWfXpg/3BcC4pzDiKln1XmdRJhUKNExP2PJNHZeP/AIm4ekwijFZ592LMH9xOvkNVybiPF6uOrh2IeXSQIFmtBNwxuwus+uyV5g7OBPUfVTR23nngft8MPZgZ6TQacWkNAa5vq2/mFxao36/AiZlfQvDqmekxw3aPogD8R+VWgHE0Rcub7RgGpcQ3OO+kqDm9Jk7XJ+AV7DYcwdoI+t/qrNOiR7Qe67KW3sWkHxT06LwUi3wOuAYm031ICC1hcYKILmjOCSPOLEeV1vcH42XMk28VrCIJiB9UK16oc9gaLN8LR23J7rY4Bw8irlsfDPaQg6DhbuvdpEHvcK8cOWOjYCB1jUFR4KnYWmbW7an4q9WdmItoI+CoidVKic5OeEx7dkHj27pwEp+Qp9kCpfFamBsVnUWgXWnw8Aun0/ytAiwZV1UcGeqvoPEk5JA1+iGeO6FE1TRDPHRYqjmPMTzcDUhAGOYQST5I85g36kIF4lc+i5jNw9HO8k2A+vRXKi9w7IaN+vmvajbfd0FKvKhYVPVEqFzroOt8hcxNq0hTLv5jBGUkAkDcdlv80U82ErCYOQuB7thwPyXAW4h1Ko17HFrxcEGCEfYfn322Gq0q/hqGm4B/5XGLZgPdm6oL+ZOAMxBztb/MeBmI/NmiS6NYuhDF8vVmBzGtkAggmJOu+2yPuH4iadMg/wDbbMGb5QLkJ1WDqoOe8F4C8PdnaWgiBImdCSCjjg/Bwx7XAe6CJgXDtJWxwjhbXD2jhsWgWg9SO1ls06IHw+YVkFBlI02E2Aa03OpEEyUNYbjgAipYRIdsQf2W1zzjxRwNd0wSwtb5ut+6AcA/NRY6LBsfAQgOmNDmy0hwNwRfVRilH3+qBMPxl2DcPE40nnwg6AalvoinhfHqdRsu8MiQfyntKDWc2Nwlv93XmXUeoKRtYIPaQWrw46WhZdErR4e50xFrQtAlwYV1U8ErgQOSXiSDypohbjpsUUVjZCvHNCqOZcwOmY3+iCOIOFttvQIw48Ne/wAggji9Ml1vRYoeHiYCTmz96Ks3BED3iP3UhpvDvCcx33HxUDnUvjHx8ln1RlIW1Wp21seu3b1WfiaIMDLBi42nt0QeUuFVK7SaLC9zBLmj3i0mJaN1Hg8KScpF58UggiNiDcFbvL+OdRbVcz3zTIaek2JjchN4XSNUmTeZJOpnqd0Fvl3EVaF2PLGauD2udTvfp4UacN4syq8NNRoAeATImIBkLzhnBz7CoAZ8BAsdY3WTwRlO2dgPhbeNwXN/ZJR044+kxgymWgaC5gW/dQYTipqhrmw1pMdTbYjY6ILrcToU7BknSBoVY5aa1zXWGtom0kz56wropfizin+yZLvBD4buXWAnqIkrG5TxObDlvSw9dFsfiZhQcJLW3pGfIO8J89kNcuSaFNwgOpmWkyJn8rlKNfiPDPascw9sh6O7IWwONfRLqT5HiAcLWcNDfYz80XjF5wBEESXdjqNVj8f4b7YCqI9oAMwj3mdfMINLhPHajAGg20LTcdiOgRTheMsdZ3hJHoVzThdaD3H00lEGFrSBe33bzU0HuHK1MCL9Fz/+MqCmfZvIIuBNjGyMOWeIiuxrtyPmukBlgTZX1QwQV5B7CS8lJA2vohXj+nZFVbRCvHNCqOZcfHpOp6Dog/EU8zr6BF3Mb4n78kKOeR99ViiNtPMbbfMq2zDBosIB08+6q8Lxgu3fQeYWtYgu9C2bz1hQZ7m3NtAJ1iVUxNKTP3C1qVI3BuQLdxuVBisLsN7i3yQM4BTzVMmzw5vkSLLW5e4DWZVLHMcHaiWmIG/RUeE04e06Cb9R3XaODkFrXb5QEk0Y3LtCsPCQ0lsknQetr7BWqXK9PxAmCSTAOl5WgaYbWaRo4wfVXssLWAZx3KLYmnkn+oGEK43CYnBMqVHOZY2EeHUWEnW8x5Lp7noe5rDXUiHAOkggHqN1LBy3mPi2IdQJrPs9kZGgBt497vF4S5dqzhm9BJPnsqnOr/5bQNzP7KTlk/yQD7tyekFQatEk/mh3vbxGwPZXcPXzEWgnw7XCyKtTQN/PaJ0DU1paQA4uiYEEgxpMjZBHx7hZokVKfuuJ0Pukat9VJg8RlM3gw4etisP+Dq0Hlri5wJOUy4gjWL6OhW+JVIpWtFweg3HdTAWcOqCDff0g6Qtjket7wn3XG0/RC3D8VloAnXaNDofRbfIb5k9T8VrxHX+HvkArRWRwY+ELYWgpSXiSBtbRCvHxqiqtohTj6o5VzFdx7a+aG3CT8giXjxuUMk39Y/yudGbjGES5ugMW3W7wXGhzb3IHQXAVSo0AExOzfPcrLbWNB5Nz36dVAXilc5Z6t1vOoXr8NmAJsQSCehGym4PUzsG+b5EX16LQrthptcxm7HT9kA82WwT5Eeu5XXuWqs0Wrmpptm4uDHYg/VHfKdSKUTYXgaLUG3iPfZ/cPqrVQ39VWovDnN8/RWq+i0K1V3a+wndCfMuKzPDdmiTa0nT5BEPEcYKbS92gE+Z2CBcTiTcuB8bp6wsWgP57IEW1AhM5ep/yDtO/bdR85vBptO4cR6bKXl9/8r0gDqZmyCxUMEntlHXSCfvqmtbBGYWaOup2vpulij2s0aT+YqJ1M+EgTF4mJnbooNSmbBlSC0AO7g9ZWBzbRfSa0fkcSWn56rQ4bixVbA1JIPVsT4T3Vbnep/LotmTmc6P+LYgT5qQMr4mMLQvd0z6W1RhyCIGpvtt6Lnxa59Ki0aiY23XSPw/zBsEaEz0E/wCl0g6vwU2WyFkcIWuqPZSXiSobX0QlzDoeiLa2iEeYEHL+P6lDNX+na3qifjzbmEL1GwSRt/8AYrnQ9h36WHc6KHG4aRB2EuPU/ulTdlcAbgfXv97K9i2EtEDbMTuBGimjN5a4q6m8McbbSR8EfMqh4Ji2W+v02K5VxBt572/RGnJvGzUbDhJbZwP5gdD+nmqNmtTIPYEX2cCNkU8p1AARt+uwQ3WpOmG20c09R0PdbHBn5ASBYGYtYnVIC3CuBqQNmk+th+6nrVL5YWdhXCXHeGgR0uVlcZ477GjH/cLiGjWT/wAtdlq0Z3M/FM78jfdbbzqf4mEO455IdJ2ged/gpOINIb/U0X7uNyfisb+Ic2A8aAkzuTosaMbm5wENjoLxrE7Kxy87+W0Dafj9wszmipLh5THmtLlwzQHdwmwkDz8/oqL9X3QCLuMzFrayq4cTJ0Jc2PLSPJOruNzBIJyj94jVOpGYkWYI9TulF7DYcZ3OETMSPzOMCfNZX4gYMtdTqD3S3KfNuiIsJRDctMEyIdfq68HyXnN2B9phHwfdh7fMH/akAhw2mCaTXPDQREnRpn/HzXT+UTRZTyteHGZMRfy7LklZlqPemJ7EnUeiMuUfeAaPvutwdy4K+QFswh7lwnKAiFUepJSkqGV9EIcwbovraIQ5h3Qcw44bn5/oht7bmdAJ9UTcbuT5/IIbcATHUlx6wI/b5rFEVDUAxY5ldqjwwdahnybNvn8lWwlJziA4AZzmPZokiY+7Kz/EnKSdScrRa4EA/KPUqAaxzZJ7WCp4XFOpvDmm49JG4PZb+PoA3EQwfElD2JplpuNroOj8u8VbWa1uYg/lMaR+Q9/loiKhTJkG02IjRcX4fjXUnh4m207fv+y69wTiza9MVBfZ1xJ8+9vkmDc5c4kH0C98sySx+4Bp+ElDuMLsRULniGOENG7A3TMev5vVZOLqubXxDM2WkagJEgBxEv8AFOgv6qxgeJl7SadzmJAkRaxElTRaw9Nzvf1nN5AXVfibGZZcLk5jMe7eFZbTqVYJflY+RYgkQJgn0WfjqLYlwnwEy4/8Z29SnRz/AIvUDnnpNvTRbHAKhFNzt7Nb1nePRZPHKrXVCW6R+my1eX3ywC0CXX3sqNCrAMkEwJk7k7H4qzw6hOQGwEkz6QCqjm58oGriT5QtrAlgzBxAmJ/pbooNOgzMJ0Oa/wDcJIPlsrr6Gek9kWIPwI0+KhYzKQ09cpPUgS1yv4Zut47RsdfWyo5HiqOWpkNsgDfgjrlK8Bgta/dCPMFKMVUGt/qjfkrCOEOdaLALUHWuAsgBb4WHwXZbaockvISQMr6IO5hRjX0QdzBN1RzHjup+CGnOkwNzGu26IuPn9ShOq6D/AGtn1KxRqUXQSdZORv8AbofRS4ii0naGiBAtm/3PwVXBvuJjwNkW3/2VdbQmG7majidhBj9fioKBpGQNvedbaJHy+qycbQzAkXJOnZbVVjspJEGo6B3AifTQKtVZqekAWsT9yp9AxiKcE9FrcrcwOwlUO1pmzxrbcgdYTC0B5bFwNDB12VLHgBwAAHcLQ6ZjnMbjGPGUtqUQWOIzNcXRe+jssIb4zgHCsXUIa0QXNGgcfegaawncJ41kwlAP8Qb7RgBH5faNIHoZ+PZX6/EWPzObGwg3tHzUEeMwtamxppF1m5ovEu1F9EP8c4s9zIcIMZSBIbYSYCOMNjQWuBu3I297O3BGyz+L8PY+TAEEW8xeyDmRH35rf4RUy0wOpn0VTjvDBRdAMjNlHlqPkm4V42tsOyoI+FvuX9LAeql4ZjCarnwS3QtOzdBKq4eu2kGUyQ4xmdpq64Wjg6gJaRYHwkWv3ndZBhhwHMuOneRFirYeBB6unebW+qocLu0AnaPT8vkp3tzQY0OyoAOc3OZjDtIa63cQt7lbiVSR4jdVefKg9tR0ksMHycIHldS8t1Bm92DOmi3B2nluqXAEoiQlyu/T0RdCDxJepIGV9EHcxHVJJByrj/vO7D9QP1QrXdM9yAfSEklmjxlUjN3IHot5mJdDzPRvp9hJJQTYtsutbIwkeYj/APRWY5ghg6gk/P8AYJJKUZGOwuYl8kOzRPaL2WVWpwNZukkrBNiCQyiOgc71L/8ACjo4kg26pJK0E2E4qY01jfuNlpVMYXNJPkL7G9+ui9SUA5zY7xDz+kLKwfvN80klYFjsUXVHHv8ASwVrCcSdvcH5HWySSDoXL2LzMaYglvXoVvNqWkDX7lJJIAb8SB/8Z2/jb8C0ytjhWFAFEzd1JrnHqZcJ+QXiSs4Oo8r2y/fRGcpJKweSkkkg/9k="/>
          <p:cNvSpPr>
            <a:spLocks noChangeAspect="1" noChangeArrowheads="1"/>
          </p:cNvSpPr>
          <p:nvPr/>
        </p:nvSpPr>
        <p:spPr bwMode="auto">
          <a:xfrm>
            <a:off x="155575" y="-2155825"/>
            <a:ext cx="3333750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364088" y="0"/>
            <a:ext cx="3742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БИЗНЕС-МОДЕЛЬ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4" descr="http://i.imgur.com/Lb7Hy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110586" cy="4740392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125019" y="6081160"/>
            <a:ext cx="6903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КАК ВЫ БУДЕТЕ ЗАРАБАТЫВАТЬ?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07704" y="548680"/>
            <a:ext cx="736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*Перспектива коммерциализации результата НИР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50" name="AutoShape 6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data:image/jpeg;base64,/9j/4AAQSkZJRgABAQAAAQABAAD/2wCEAAkGBxQTEhUUEhQWFRUXGBwYFxgXFRQXFRUXFxgXFxYWFBYYHCggGBolHBcUITEhJSksLi4uFx8zODMsNygtLisBCgoKDgwOFA8PFCwZFBwsLCwsLCwsLCwsLCwsLCwsKywsNywsLDcsLDcsLCwsKyssNysrKysrKys3KysrKysrK//AABEIAQUAwQMBIgACEQEDEQH/xAAcAAABBQEBAQAAAAAAAAAAAAAGAAIDBAUHAQj/xAA9EAABAwIEBAMGBAYBAwUAAAABAAIRAyEEEjFBBQZRYSJxgRMykaGx8AdCwdEUI2Jy4fFSFUNTJDM0stL/xAAXAQEBAQEAAAAAAAAAAAAAAAAAAQID/8QAGhEBAQEBAAMAAAAAAAAAAAAAAAERMQIhQf/aAAwDAQACEQMRAD8A7ikkvCgUrwuTXFMzIJcyQcocyQcgmzJZlFmXhegmzJZlDmSzoJwUsyE+Pc2soksYQXj3iSIZ2A/MUMP54cXe+8+RDfKwCo6lmXmdBHC+aC6PEXNm82e09D1C2KnHGZw3OAQJPW/TsIJlBv50s6F6XM9Jxhjs0+7p4tb9grP/AF5gcGyJOwIsoN/MvMypYXHNf7pB+CnzoJ8y8zqEvXhegnzL0OUAqJ4KCUFeymMKkQJJJJAl45eprigicVESnvUcqhBy9BTAV7KB5THFJMf0QJ9WFgc28b/hsO9+drXHwtLjADjMEdSLla+IdBmVw78XOL+2xYpe0HsqI90X/mOHizf1Cw8lKMI8XL6mbMXQZk6nv6qVmPDHUzMBwcR2cD/pDVCmQfiPNX6OEfVaGgXabTbXYLI1+A8eeHuLnbaz6r0cbOd2V/8A7jQMxJ8DNCPis8cv1g0kNI3MbDdSUeW6xbZpPp00UGrgeYGB4LLEN9mwuJ0FpjYmSfUK7xTmdzKppUmUgabQar3A+AgAwOwkX3JKGMNy/WBJLCIvJ36gLMx9SqHuNwXPLj30AB6iysHWOVuaGPd4XgPA94tc1juoEro3AeMCsC0nxtsYm/Q9l83cNxtZrg+YAgO3a4aX6LsfLfGqdGHVDDqgDTAmzdCY01V0dDJTHPUFDGNqNDmmWnSNwvXVFRNTfdWWFUQbqxTQXmJ6jplSIEkkkgSa5OTXIIHqEhTvCgcqPEkl4SoHKOsbJ7iqmKrhoJcYABJPQAXKo5v+KPO7sL/6fD2qubLn/wDjaZjL/UfkuL4cOqPvLnE+ZJP+Vqc2484jF1qky1zzk7MFm/IfNaPJuHaH5jdw22WAQ8u8qNBBqAEkaEyjvhnAaPhlrbdt7LMw1SBbXb5LWweLi06frKDabwqlEZR0UlDh1MCAwR5KLC15vOqvUyrgr1eHUyIyDSNAhHin4f0ariR4Qe1pP7I5Oq8qaJYOOcT4dTwbTScM22aNeoP1WXwjmdrQKR1D4DoEZT/yPRHXGOWW4upW9q9wDXyGiN2gHvC51xng3sK+UNIIcIcIykFZHYOUMXmp5XGXMsSN7nK4IlDwgjk9ns35XE5nMBudiJED9kYgrYla9WKL7qkCrVFUaVNPUNFTqUeJL1JQeprk5NcqIXqu8qeoVA5UMc5RmovXBRPCCU1UAfipxR9HDEN0qHKTN9jEI5K5f+Nz5oUQI98n4C0KUcjNfM7tsirlloaTPTVB2Gb4vVG/BqcBYBfhDDZBvsr+EaT62WLhsVTYBncG9JP0WhS4jREeISdO09ToqC/D4W3lb4LQplYPD+LNjWYEOHTefotWnj2y28SCfgqLrXL1zpKo0sVO4urbHyqKeOwIcQ8EtcNwbOHRw3CDOP8ACM1QdWjQ7h0/Q/VH9Ru6EOZaga8GYMG/TyUog5Zw2WtSOrg0/AtPh9EZF/xQLwLHE1mAxmJi23U/BG5MKwT0Ta6uUVSa611ZpPug0qCsQq+HVhAoSSheoEmlOTXIKtdyrucrFUKvlQeFJ7U6E0uVEFYrkn42Pj2DRMQ89tRddaeuP/ipxFleqMOwXozJ6kgHL5aKUc14YyX2/wBowrVC1gi3VYvLtCKhJ2RJWwrniGQPRYoyaVFph9VwA3JU+Nbg3tB/iCDH5Q4j4DbumU+COqVHe1NmBvhE5cxEkkbwrdHg7BUzl7nwIy+60enzQZXBsf7B/gc6of6nODS3y1XTuVOIOr+J1MWaRYm2pGo7wua8Qwvsqns2OzZwC1u7XF0EA7NvK6pyThC2nlMFwbBI69e6Af5kxdSiW+xq6mDTcJcw7G3vNNxsrPLmJx7gHXi83BHbw6hYnHuD4mvUqOc8EMLWF3uOm5OmvhjzUHCaWNwtR0U6hYPzNcZIEbSZ13Co67g8SSA19nR8fJc+59xZp4pk+7Bt1myMOWOL/wAQ0io3LUHUQXAWOZpu1w3Gm6GvxY4aXU2VZjJY2ubiIVoocg0C/EVajgfAQG+Z/wALodGohfkjAmnSc/d8G/ZsQIRJTdBH3qkF5rxop8ORKol/RWcIVobVFWVVw6tKBJJJIEmFPTXIK1YKodVdqKo8wgaSmFqeSvCVRFUC4RzNSP8A1DFOOzp8rBd3qFcn/EHhbnYlxpi76bSSdPCSCs+XAMYCmM5MRmAPkpMRxY03BjTDiRJy5g1vUj4p+G2Oh0LTqI1lUcBT/n1gTrlPpEfusDQ4PjK8vq1A6oHn3WthzWizXATuNloVMfmjJQqut/43N+JcAFocLxGQCFpYnHAg7RvKoA24Sqa5rV2hhFmMBBIHUkb7rqvJbP5ZN5P0XLcTzBTY54eRJkAkaR96o15J5maS1kh0i4nzuPRICPE4Vza7waRfQqtDnOb71KozwyW7tIjT/iqWHxDKJ8NYR0MSPTWVsN4sxwz0nteA7K7KQ6xMbJ+LY0mbGd4BWpBm8IxftsS+rlIYGBjHERndMueO2gndO50wJr4csaYMi+wG8nYLXoEQJjp+yocyMnDVmAwfZOI+EQrR7gWUhh2Cg4PY05czSHAuGpBCeHSs3geEGHw1ClaRTDnQLZnCSVda8lZFhh/ZaOFMQspjloYN0rY3sMVaVLClWwVA5JeJIPU1ycmOQQVFVqq3UKrVFRA1eFq9JXjnIGuCFOfMK72QqtE5JzRqGakjyKKS5eOKlg4IMRNUkXsLiYE6CdJVfFtIrMIIEyD5RP6Lpv4g0mU6AFNjW5qoJygDM6DcxquZ4+ofaUyOv1ELA2sJixlHl9lLG40Bpm8/RYbsYKd+lo+/RZ2M4zbLqdSfPSFBBjMB7SoemvS261+BcG/nGk8+Et8UOh14gAi+4+CG2cQcDJiJndb9LjVFtZtYXJaA4TuOio6vyzy7h8Mx4ohw9prLp00A2F1sUPdIOx+sLL5X4uypSac0zqYi52AWrVI/L2PoTBBWhPhwTJ6Jr8IXOeXmxAaR/SLn42+alwlp6Qo8ZigW+HfUrQq1/EST1tG3QBRNtqmmrZNpV47rAsNJutTAaBY7X3PdamBetAhwquQqeEKtoPYSXiSByY5PUbiggqFQPCfXcq7noGOC8DU4uTHPsqIyEnL0lYvMvHqeEpGpUPYNGrjsB8lL6Al+KOPDXYenqLvcPTK36yue4+uPAe/zWrze+vUNHE14aa1PMxg0ZTDvA3uYuhLEYgkidiY+iwK2LeXTMwn0MLIkg/qp6Tm2BWzQxFKHHYAaCQSgp4LCMyzlBOkOEz2W7w3hWHqC+Hp7aT9JUeAgtdlANjM+8JH5TsY37re4JwcjIS4i2a0eHZrR3790Hv8A0qnRvQzUr+6HS0eQPkijhHEHho9rBkwHD5SqXEmNyEC0RtofNWeE0z7rvMeSsG2a/h87fNQV6kBItAGlugVSppZAytW2AuvKRmL6phB1n/IT6Y32+agueq0sEVlsJJWtgVuAjwWgV5UMGrqBySakgcoqikJVLF49rAS6UEVdVXOQ/wAZ50ZT0pud6gLn/HfxIxJkU8tMdhJ+JU3B1s1AJkgdZtHmsjiPM2GpWfXpg/3BcC4pzDiKln1XmdRJhUKNExP2PJNHZeP/AIm4ekwijFZ592LMH9xOvkNVybiPF6uOrh2IeXSQIFmtBNwxuwus+uyV5g7OBPUfVTR23nngft8MPZgZ6TQacWkNAa5vq2/mFxao36/AiZlfQvDqmekxw3aPogD8R+VWgHE0Rcub7RgGpcQ3OO+kqDm9Jk7XJ+AV7DYcwdoI+t/qrNOiR7Qe67KW3sWkHxT06LwUi3wOuAYm031ICC1hcYKILmjOCSPOLEeV1vcH42XMk28VrCIJiB9UK16oc9gaLN8LR23J7rY4Bw8irlsfDPaQg6DhbuvdpEHvcK8cOWOjYCB1jUFR4KnYWmbW7an4q9WdmItoI+CoidVKic5OeEx7dkHj27pwEp+Qp9kCpfFamBsVnUWgXWnw8Aun0/ytAiwZV1UcGeqvoPEk5JA1+iGeO6FE1TRDPHRYqjmPMTzcDUhAGOYQST5I85g36kIF4lc+i5jNw9HO8k2A+vRXKi9w7IaN+vmvajbfd0FKvKhYVPVEqFzroOt8hcxNq0hTLv5jBGUkAkDcdlv80U82ErCYOQuB7thwPyXAW4h1Ko17HFrxcEGCEfYfn322Gq0q/hqGm4B/5XGLZgPdm6oL+ZOAMxBztb/MeBmI/NmiS6NYuhDF8vVmBzGtkAggmJOu+2yPuH4iadMg/wDbbMGb5QLkJ1WDqoOe8F4C8PdnaWgiBImdCSCjjg/Bwx7XAe6CJgXDtJWxwjhbXD2jhsWgWg9SO1ls06IHw+YVkFBlI02E2Aa03OpEEyUNYbjgAipYRIdsQf2W1zzjxRwNd0wSwtb5ut+6AcA/NRY6LBsfAQgOmNDmy0hwNwRfVRilH3+qBMPxl2DcPE40nnwg6AalvoinhfHqdRsu8MiQfyntKDWc2Nwlv93XmXUeoKRtYIPaQWrw46WhZdErR4e50xFrQtAlwYV1U8ErgQOSXiSDypohbjpsUUVjZCvHNCqOZcwOmY3+iCOIOFttvQIw48Ne/wAggji9Ml1vRYoeHiYCTmz96Ks3BED3iP3UhpvDvCcx33HxUDnUvjHx8ln1RlIW1Wp21seu3b1WfiaIMDLBi42nt0QeUuFVK7SaLC9zBLmj3i0mJaN1Hg8KScpF58UggiNiDcFbvL+OdRbVcz3zTIaek2JjchN4XSNUmTeZJOpnqd0Fvl3EVaF2PLGauD2udTvfp4UacN4syq8NNRoAeATImIBkLzhnBz7CoAZ8BAsdY3WTwRlO2dgPhbeNwXN/ZJR044+kxgymWgaC5gW/dQYTipqhrmw1pMdTbYjY6ILrcToU7BknSBoVY5aa1zXWGtom0kz56wropfizin+yZLvBD4buXWAnqIkrG5TxObDlvSw9dFsfiZhQcJLW3pGfIO8J89kNcuSaFNwgOpmWkyJn8rlKNfiPDPascw9sh6O7IWwONfRLqT5HiAcLWcNDfYz80XjF5wBEESXdjqNVj8f4b7YCqI9oAMwj3mdfMINLhPHajAGg20LTcdiOgRTheMsdZ3hJHoVzThdaD3H00lEGFrSBe33bzU0HuHK1MCL9Fz/+MqCmfZvIIuBNjGyMOWeIiuxrtyPmukBlgTZX1QwQV5B7CS8lJA2vohXj+nZFVbRCvHNCqOZcfHpOp6Dog/EU8zr6BF3Mb4n78kKOeR99ViiNtPMbbfMq2zDBosIB08+6q8Lxgu3fQeYWtYgu9C2bz1hQZ7m3NtAJ1iVUxNKTP3C1qVI3BuQLdxuVBisLsN7i3yQM4BTzVMmzw5vkSLLW5e4DWZVLHMcHaiWmIG/RUeE04e06Cb9R3XaODkFrXb5QEk0Y3LtCsPCQ0lsknQetr7BWqXK9PxAmCSTAOl5WgaYbWaRo4wfVXssLWAZx3KLYmnkn+oGEK43CYnBMqVHOZY2EeHUWEnW8x5Lp7noe5rDXUiHAOkggHqN1LBy3mPi2IdQJrPs9kZGgBt497vF4S5dqzhm9BJPnsqnOr/5bQNzP7KTlk/yQD7tyekFQatEk/mh3vbxGwPZXcPXzEWgnw7XCyKtTQN/PaJ0DU1paQA4uiYEEgxpMjZBHx7hZokVKfuuJ0Pukat9VJg8RlM3gw4etisP+Dq0Hlri5wJOUy4gjWL6OhW+JVIpWtFweg3HdTAWcOqCDff0g6Qtjket7wn3XG0/RC3D8VloAnXaNDofRbfIb5k9T8VrxHX+HvkArRWRwY+ELYWgpSXiSBtbRCvHxqiqtohTj6o5VzFdx7a+aG3CT8giXjxuUMk39Y/yudGbjGES5ugMW3W7wXGhzb3IHQXAVSo0AExOzfPcrLbWNB5Nz36dVAXilc5Z6t1vOoXr8NmAJsQSCehGym4PUzsG+b5EX16LQrthptcxm7HT9kA82WwT5Eeu5XXuWqs0Wrmpptm4uDHYg/VHfKdSKUTYXgaLUG3iPfZ/cPqrVQ39VWovDnN8/RWq+i0K1V3a+wndCfMuKzPDdmiTa0nT5BEPEcYKbS92gE+Z2CBcTiTcuB8bp6wsWgP57IEW1AhM5ep/yDtO/bdR85vBptO4cR6bKXl9/8r0gDqZmyCxUMEntlHXSCfvqmtbBGYWaOup2vpulij2s0aT+YqJ1M+EgTF4mJnbooNSmbBlSC0AO7g9ZWBzbRfSa0fkcSWn56rQ4bixVbA1JIPVsT4T3Vbnep/LotmTmc6P+LYgT5qQMr4mMLQvd0z6W1RhyCIGpvtt6Lnxa59Ki0aiY23XSPw/zBsEaEz0E/wCl0g6vwU2WyFkcIWuqPZSXiSobX0QlzDoeiLa2iEeYEHL+P6lDNX+na3qifjzbmEL1GwSRt/8AYrnQ9h36WHc6KHG4aRB2EuPU/ulTdlcAbgfXv97K9i2EtEDbMTuBGimjN5a4q6m8McbbSR8EfMqh4Ji2W+v02K5VxBt572/RGnJvGzUbDhJbZwP5gdD+nmqNmtTIPYEX2cCNkU8p1AARt+uwQ3WpOmG20c09R0PdbHBn5ASBYGYtYnVIC3CuBqQNmk+th+6nrVL5YWdhXCXHeGgR0uVlcZ477GjH/cLiGjWT/wAtdlq0Z3M/FM78jfdbbzqf4mEO455IdJ2ged/gpOINIb/U0X7uNyfisb+Ic2A8aAkzuTosaMbm5wENjoLxrE7Kxy87+W0Dafj9wszmipLh5THmtLlwzQHdwmwkDz8/oqL9X3QCLuMzFrayq4cTJ0Jc2PLSPJOruNzBIJyj94jVOpGYkWYI9TulF7DYcZ3OETMSPzOMCfNZX4gYMtdTqD3S3KfNuiIsJRDctMEyIdfq68HyXnN2B9phHwfdh7fMH/akAhw2mCaTXPDQREnRpn/HzXT+UTRZTyteHGZMRfy7LklZlqPemJ7EnUeiMuUfeAaPvutwdy4K+QFswh7lwnKAiFUepJSkqGV9EIcwbovraIQ5h3Qcw44bn5/oht7bmdAJ9UTcbuT5/IIbcATHUlx6wI/b5rFEVDUAxY5ldqjwwdahnybNvn8lWwlJziA4AZzmPZokiY+7Kz/EnKSdScrRa4EA/KPUqAaxzZJ7WCp4XFOpvDmm49JG4PZb+PoA3EQwfElD2JplpuNroOj8u8VbWa1uYg/lMaR+Q9/loiKhTJkG02IjRcX4fjXUnh4m207fv+y69wTiza9MVBfZ1xJ8+9vkmDc5c4kH0C98sySx+4Bp+ElDuMLsRULniGOENG7A3TMev5vVZOLqubXxDM2WkagJEgBxEv8AFOgv6qxgeJl7SadzmJAkRaxElTRaw9Nzvf1nN5AXVfibGZZcLk5jMe7eFZbTqVYJflY+RYgkQJgn0WfjqLYlwnwEy4/8Z29SnRz/AIvUDnnpNvTRbHAKhFNzt7Nb1nePRZPHKrXVCW6R+my1eX3ywC0CXX3sqNCrAMkEwJk7k7H4qzw6hOQGwEkz6QCqjm58oGriT5QtrAlgzBxAmJ/pbooNOgzMJ0Oa/wDcJIPlsrr6Gek9kWIPwI0+KhYzKQ09cpPUgS1yv4Zut47RsdfWyo5HiqOWpkNsgDfgjrlK8Bgta/dCPMFKMVUGt/qjfkrCOEOdaLALUHWuAsgBb4WHwXZbaockvISQMr6IO5hRjX0QdzBN1RzHjup+CGnOkwNzGu26IuPn9ShOq6D/AGtn1KxRqUXQSdZORv8AbofRS4ii0naGiBAtm/3PwVXBvuJjwNkW3/2VdbQmG7majidhBj9fioKBpGQNvedbaJHy+qycbQzAkXJOnZbVVjspJEGo6B3AifTQKtVZqekAWsT9yp9AxiKcE9FrcrcwOwlUO1pmzxrbcgdYTC0B5bFwNDB12VLHgBwAAHcLQ6ZjnMbjGPGUtqUQWOIzNcXRe+jssIb4zgHCsXUIa0QXNGgcfegaawncJ41kwlAP8Qb7RgBH5faNIHoZ+PZX6/EWPzObGwg3tHzUEeMwtamxppF1m5ovEu1F9EP8c4s9zIcIMZSBIbYSYCOMNjQWuBu3I297O3BGyz+L8PY+TAEEW8xeyDmRH35rf4RUy0wOpn0VTjvDBRdAMjNlHlqPkm4V42tsOyoI+FvuX9LAeql4ZjCarnwS3QtOzdBKq4eu2kGUyQ4xmdpq64Wjg6gJaRYHwkWv3ndZBhhwHMuOneRFirYeBB6unebW+qocLu0AnaPT8vkp3tzQY0OyoAOc3OZjDtIa63cQt7lbiVSR4jdVefKg9tR0ksMHycIHldS8t1Bm92DOmi3B2nluqXAEoiQlyu/T0RdCDxJepIGV9EHcxHVJJByrj/vO7D9QP1QrXdM9yAfSEklmjxlUjN3IHot5mJdDzPRvp9hJJQTYtsutbIwkeYj/APRWY5ghg6gk/P8AYJJKUZGOwuYl8kOzRPaL2WVWpwNZukkrBNiCQyiOgc71L/8ACjo4kg26pJK0E2E4qY01jfuNlpVMYXNJPkL7G9+ui9SUA5zY7xDz+kLKwfvN80klYFjsUXVHHv8ASwVrCcSdvcH5HWySSDoXL2LzMaYglvXoVvNqWkDX7lJJIAb8SB/8Z2/jb8C0ytjhWFAFEzd1JrnHqZcJ+QXiSs4Oo8r2y/fRGcpJKweSkkkg/9k="/>
          <p:cNvSpPr>
            <a:spLocks noChangeAspect="1" noChangeArrowheads="1"/>
          </p:cNvSpPr>
          <p:nvPr/>
        </p:nvSpPr>
        <p:spPr bwMode="auto">
          <a:xfrm>
            <a:off x="155575" y="-2155825"/>
            <a:ext cx="3333750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528824" y="0"/>
            <a:ext cx="2651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МАРКЕТИНГ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www.mrwolf.ru/images/upload/12687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657725" cy="46577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76056" y="1844824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Клиенты: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где, сколько, 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по какой цене?</a:t>
            </a: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Каналы привлечения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0891" y="548680"/>
            <a:ext cx="282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*План реализации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50" name="AutoShape 6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data:image/jpeg;base64,/9j/4AAQSkZJRgABAQAAAQABAAD/2wCEAAkGBxQTEhUUEhQWFRUXGBwYFxgXFRQXFRUXFxgXFxYWFBYYHCggGBolHBcUITEhJSksLi4uFx8zODMsNygtLisBCgoKDgwOFA8PFCwZFBwsLCwsLCwsLCwsLCwsLCwsKywsNywsLDcsLDcsLCwsKyssNysrKysrKys3KysrKysrK//AABEIAQUAwQMBIgACEQEDEQH/xAAcAAABBQEBAQAAAAAAAAAAAAAGAAIDBAUHAQj/xAA9EAABAwIEBAMGBAYBAwUAAAABAAIRAyEEEjFBBQZRYSJxgRMykaGx8AdCwdEUI2Jy4fFSFUNTJDM0stL/xAAXAQEBAQEAAAAAAAAAAAAAAAAAAQID/8QAGhEBAQEBAAMAAAAAAAAAAAAAAAERMQIhQf/aAAwDAQACEQMRAD8A7ikkvCgUrwuTXFMzIJcyQcocyQcgmzJZlFmXhegmzJZlDmSzoJwUsyE+Pc2soksYQXj3iSIZ2A/MUMP54cXe+8+RDfKwCo6lmXmdBHC+aC6PEXNm82e09D1C2KnHGZw3OAQJPW/TsIJlBv50s6F6XM9Jxhjs0+7p4tb9grP/AF5gcGyJOwIsoN/MvMypYXHNf7pB+CnzoJ8y8zqEvXhegnzL0OUAqJ4KCUFeymMKkQJJJJAl45eprigicVESnvUcqhBy9BTAV7KB5THFJMf0QJ9WFgc28b/hsO9+drXHwtLjADjMEdSLla+IdBmVw78XOL+2xYpe0HsqI90X/mOHizf1Cw8lKMI8XL6mbMXQZk6nv6qVmPDHUzMBwcR2cD/pDVCmQfiPNX6OEfVaGgXabTbXYLI1+A8eeHuLnbaz6r0cbOd2V/8A7jQMxJ8DNCPis8cv1g0kNI3MbDdSUeW6xbZpPp00UGrgeYGB4LLEN9mwuJ0FpjYmSfUK7xTmdzKppUmUgabQar3A+AgAwOwkX3JKGMNy/WBJLCIvJ36gLMx9SqHuNwXPLj30AB6iysHWOVuaGPd4XgPA94tc1juoEro3AeMCsC0nxtsYm/Q9l83cNxtZrg+YAgO3a4aX6LsfLfGqdGHVDDqgDTAmzdCY01V0dDJTHPUFDGNqNDmmWnSNwvXVFRNTfdWWFUQbqxTQXmJ6jplSIEkkkgSa5OTXIIHqEhTvCgcqPEkl4SoHKOsbJ7iqmKrhoJcYABJPQAXKo5v+KPO7sL/6fD2qubLn/wDjaZjL/UfkuL4cOqPvLnE+ZJP+Vqc2484jF1qky1zzk7MFm/IfNaPJuHaH5jdw22WAQ8u8qNBBqAEkaEyjvhnAaPhlrbdt7LMw1SBbXb5LWweLi06frKDabwqlEZR0UlDh1MCAwR5KLC15vOqvUyrgr1eHUyIyDSNAhHin4f0ariR4Qe1pP7I5Oq8qaJYOOcT4dTwbTScM22aNeoP1WXwjmdrQKR1D4DoEZT/yPRHXGOWW4upW9q9wDXyGiN2gHvC51xng3sK+UNIIcIcIykFZHYOUMXmp5XGXMsSN7nK4IlDwgjk9ns35XE5nMBudiJED9kYgrYla9WKL7qkCrVFUaVNPUNFTqUeJL1JQeprk5NcqIXqu8qeoVA5UMc5RmovXBRPCCU1UAfipxR9HDEN0qHKTN9jEI5K5f+Nz5oUQI98n4C0KUcjNfM7tsirlloaTPTVB2Gb4vVG/BqcBYBfhDDZBvsr+EaT62WLhsVTYBncG9JP0WhS4jREeISdO09ToqC/D4W3lb4LQplYPD+LNjWYEOHTefotWnj2y28SCfgqLrXL1zpKo0sVO4urbHyqKeOwIcQ8EtcNwbOHRw3CDOP8ACM1QdWjQ7h0/Q/VH9Ru6EOZaga8GYMG/TyUog5Zw2WtSOrg0/AtPh9EZF/xQLwLHE1mAxmJi23U/BG5MKwT0Ta6uUVSa611ZpPug0qCsQq+HVhAoSSheoEmlOTXIKtdyrucrFUKvlQeFJ7U6E0uVEFYrkn42Pj2DRMQ89tRddaeuP/ipxFleqMOwXozJ6kgHL5aKUc14YyX2/wBowrVC1gi3VYvLtCKhJ2RJWwrniGQPRYoyaVFph9VwA3JU+Nbg3tB/iCDH5Q4j4DbumU+COqVHe1NmBvhE5cxEkkbwrdHg7BUzl7nwIy+60enzQZXBsf7B/gc6of6nODS3y1XTuVOIOr+J1MWaRYm2pGo7wua8Qwvsqns2OzZwC1u7XF0EA7NvK6pyThC2nlMFwbBI69e6Af5kxdSiW+xq6mDTcJcw7G3vNNxsrPLmJx7gHXi83BHbw6hYnHuD4mvUqOc8EMLWF3uOm5OmvhjzUHCaWNwtR0U6hYPzNcZIEbSZ13Co67g8SSA19nR8fJc+59xZp4pk+7Bt1myMOWOL/wAQ0io3LUHUQXAWOZpu1w3Gm6GvxY4aXU2VZjJY2ubiIVoocg0C/EVajgfAQG+Z/wALodGohfkjAmnSc/d8G/ZsQIRJTdBH3qkF5rxop8ORKol/RWcIVobVFWVVw6tKBJJJIEmFPTXIK1YKodVdqKo8wgaSmFqeSvCVRFUC4RzNSP8A1DFOOzp8rBd3qFcn/EHhbnYlxpi76bSSdPCSCs+XAMYCmM5MRmAPkpMRxY03BjTDiRJy5g1vUj4p+G2Oh0LTqI1lUcBT/n1gTrlPpEfusDQ4PjK8vq1A6oHn3WthzWizXATuNloVMfmjJQqut/43N+JcAFocLxGQCFpYnHAg7RvKoA24Sqa5rV2hhFmMBBIHUkb7rqvJbP5ZN5P0XLcTzBTY54eRJkAkaR96o15J5maS1kh0i4nzuPRICPE4Vza7waRfQqtDnOb71KozwyW7tIjT/iqWHxDKJ8NYR0MSPTWVsN4sxwz0nteA7K7KQ6xMbJ+LY0mbGd4BWpBm8IxftsS+rlIYGBjHERndMueO2gndO50wJr4csaYMi+wG8nYLXoEQJjp+yocyMnDVmAwfZOI+EQrR7gWUhh2Cg4PY05czSHAuGpBCeHSs3geEGHw1ClaRTDnQLZnCSVda8lZFhh/ZaOFMQspjloYN0rY3sMVaVLClWwVA5JeJIPU1ycmOQQVFVqq3UKrVFRA1eFq9JXjnIGuCFOfMK72QqtE5JzRqGakjyKKS5eOKlg4IMRNUkXsLiYE6CdJVfFtIrMIIEyD5RP6Lpv4g0mU6AFNjW5qoJygDM6DcxquZ4+ofaUyOv1ELA2sJixlHl9lLG40Bpm8/RYbsYKd+lo+/RZ2M4zbLqdSfPSFBBjMB7SoemvS261+BcG/nGk8+Et8UOh14gAi+4+CG2cQcDJiJndb9LjVFtZtYXJaA4TuOio6vyzy7h8Mx4ohw9prLp00A2F1sUPdIOx+sLL5X4uypSac0zqYi52AWrVI/L2PoTBBWhPhwTJ6Jr8IXOeXmxAaR/SLn42+alwlp6Qo8ZigW+HfUrQq1/EST1tG3QBRNtqmmrZNpV47rAsNJutTAaBY7X3PdamBetAhwquQqeEKtoPYSXiSByY5PUbiggqFQPCfXcq7noGOC8DU4uTHPsqIyEnL0lYvMvHqeEpGpUPYNGrjsB8lL6Al+KOPDXYenqLvcPTK36yue4+uPAe/zWrze+vUNHE14aa1PMxg0ZTDvA3uYuhLEYgkidiY+iwK2LeXTMwn0MLIkg/qp6Tm2BWzQxFKHHYAaCQSgp4LCMyzlBOkOEz2W7w3hWHqC+Hp7aT9JUeAgtdlANjM+8JH5TsY37re4JwcjIS4i2a0eHZrR3790Hv8A0qnRvQzUr+6HS0eQPkijhHEHho9rBkwHD5SqXEmNyEC0RtofNWeE0z7rvMeSsG2a/h87fNQV6kBItAGlugVSppZAytW2AuvKRmL6phB1n/IT6Y32+agueq0sEVlsJJWtgVuAjwWgV5UMGrqBySakgcoqikJVLF49rAS6UEVdVXOQ/wAZ50ZT0pud6gLn/HfxIxJkU8tMdhJ+JU3B1s1AJkgdZtHmsjiPM2GpWfXpg/3BcC4pzDiKln1XmdRJhUKNExP2PJNHZeP/AIm4ekwijFZ592LMH9xOvkNVybiPF6uOrh2IeXSQIFmtBNwxuwus+uyV5g7OBPUfVTR23nngft8MPZgZ6TQacWkNAa5vq2/mFxao36/AiZlfQvDqmekxw3aPogD8R+VWgHE0Rcub7RgGpcQ3OO+kqDm9Jk7XJ+AV7DYcwdoI+t/qrNOiR7Qe67KW3sWkHxT06LwUi3wOuAYm031ICC1hcYKILmjOCSPOLEeV1vcH42XMk28VrCIJiB9UK16oc9gaLN8LR23J7rY4Bw8irlsfDPaQg6DhbuvdpEHvcK8cOWOjYCB1jUFR4KnYWmbW7an4q9WdmItoI+CoidVKic5OeEx7dkHj27pwEp+Qp9kCpfFamBsVnUWgXWnw8Aun0/ytAiwZV1UcGeqvoPEk5JA1+iGeO6FE1TRDPHRYqjmPMTzcDUhAGOYQST5I85g36kIF4lc+i5jNw9HO8k2A+vRXKi9w7IaN+vmvajbfd0FKvKhYVPVEqFzroOt8hcxNq0hTLv5jBGUkAkDcdlv80U82ErCYOQuB7thwPyXAW4h1Ko17HFrxcEGCEfYfn322Gq0q/hqGm4B/5XGLZgPdm6oL+ZOAMxBztb/MeBmI/NmiS6NYuhDF8vVmBzGtkAggmJOu+2yPuH4iadMg/wDbbMGb5QLkJ1WDqoOe8F4C8PdnaWgiBImdCSCjjg/Bwx7XAe6CJgXDtJWxwjhbXD2jhsWgWg9SO1ls06IHw+YVkFBlI02E2Aa03OpEEyUNYbjgAipYRIdsQf2W1zzjxRwNd0wSwtb5ut+6AcA/NRY6LBsfAQgOmNDmy0hwNwRfVRilH3+qBMPxl2DcPE40nnwg6AalvoinhfHqdRsu8MiQfyntKDWc2Nwlv93XmXUeoKRtYIPaQWrw46WhZdErR4e50xFrQtAlwYV1U8ErgQOSXiSDypohbjpsUUVjZCvHNCqOZcwOmY3+iCOIOFttvQIw48Ne/wAggji9Ml1vRYoeHiYCTmz96Ks3BED3iP3UhpvDvCcx33HxUDnUvjHx8ln1RlIW1Wp21seu3b1WfiaIMDLBi42nt0QeUuFVK7SaLC9zBLmj3i0mJaN1Hg8KScpF58UggiNiDcFbvL+OdRbVcz3zTIaek2JjchN4XSNUmTeZJOpnqd0Fvl3EVaF2PLGauD2udTvfp4UacN4syq8NNRoAeATImIBkLzhnBz7CoAZ8BAsdY3WTwRlO2dgPhbeNwXN/ZJR044+kxgymWgaC5gW/dQYTipqhrmw1pMdTbYjY6ILrcToU7BknSBoVY5aa1zXWGtom0kz56wropfizin+yZLvBD4buXWAnqIkrG5TxObDlvSw9dFsfiZhQcJLW3pGfIO8J89kNcuSaFNwgOpmWkyJn8rlKNfiPDPascw9sh6O7IWwONfRLqT5HiAcLWcNDfYz80XjF5wBEESXdjqNVj8f4b7YCqI9oAMwj3mdfMINLhPHajAGg20LTcdiOgRTheMsdZ3hJHoVzThdaD3H00lEGFrSBe33bzU0HuHK1MCL9Fz/+MqCmfZvIIuBNjGyMOWeIiuxrtyPmukBlgTZX1QwQV5B7CS8lJA2vohXj+nZFVbRCvHNCqOZcfHpOp6Dog/EU8zr6BF3Mb4n78kKOeR99ViiNtPMbbfMq2zDBosIB08+6q8Lxgu3fQeYWtYgu9C2bz1hQZ7m3NtAJ1iVUxNKTP3C1qVI3BuQLdxuVBisLsN7i3yQM4BTzVMmzw5vkSLLW5e4DWZVLHMcHaiWmIG/RUeE04e06Cb9R3XaODkFrXb5QEk0Y3LtCsPCQ0lsknQetr7BWqXK9PxAmCSTAOl5WgaYbWaRo4wfVXssLWAZx3KLYmnkn+oGEK43CYnBMqVHOZY2EeHUWEnW8x5Lp7noe5rDXUiHAOkggHqN1LBy3mPi2IdQJrPs9kZGgBt497vF4S5dqzhm9BJPnsqnOr/5bQNzP7KTlk/yQD7tyekFQatEk/mh3vbxGwPZXcPXzEWgnw7XCyKtTQN/PaJ0DU1paQA4uiYEEgxpMjZBHx7hZokVKfuuJ0Pukat9VJg8RlM3gw4etisP+Dq0Hlri5wJOUy4gjWL6OhW+JVIpWtFweg3HdTAWcOqCDff0g6Qtjket7wn3XG0/RC3D8VloAnXaNDofRbfIb5k9T8VrxHX+HvkArRWRwY+ELYWgpSXiSBtbRCvHxqiqtohTj6o5VzFdx7a+aG3CT8giXjxuUMk39Y/yudGbjGES5ugMW3W7wXGhzb3IHQXAVSo0AExOzfPcrLbWNB5Nz36dVAXilc5Z6t1vOoXr8NmAJsQSCehGym4PUzsG+b5EX16LQrthptcxm7HT9kA82WwT5Eeu5XXuWqs0Wrmpptm4uDHYg/VHfKdSKUTYXgaLUG3iPfZ/cPqrVQ39VWovDnN8/RWq+i0K1V3a+wndCfMuKzPDdmiTa0nT5BEPEcYKbS92gE+Z2CBcTiTcuB8bp6wsWgP57IEW1AhM5ep/yDtO/bdR85vBptO4cR6bKXl9/8r0gDqZmyCxUMEntlHXSCfvqmtbBGYWaOup2vpulij2s0aT+YqJ1M+EgTF4mJnbooNSmbBlSC0AO7g9ZWBzbRfSa0fkcSWn56rQ4bixVbA1JIPVsT4T3Vbnep/LotmTmc6P+LYgT5qQMr4mMLQvd0z6W1RhyCIGpvtt6Lnxa59Ki0aiY23XSPw/zBsEaEz0E/wCl0g6vwU2WyFkcIWuqPZSXiSobX0QlzDoeiLa2iEeYEHL+P6lDNX+na3qifjzbmEL1GwSRt/8AYrnQ9h36WHc6KHG4aRB2EuPU/ulTdlcAbgfXv97K9i2EtEDbMTuBGimjN5a4q6m8McbbSR8EfMqh4Ji2W+v02K5VxBt572/RGnJvGzUbDhJbZwP5gdD+nmqNmtTIPYEX2cCNkU8p1AARt+uwQ3WpOmG20c09R0PdbHBn5ASBYGYtYnVIC3CuBqQNmk+th+6nrVL5YWdhXCXHeGgR0uVlcZ477GjH/cLiGjWT/wAtdlq0Z3M/FM78jfdbbzqf4mEO455IdJ2ged/gpOINIb/U0X7uNyfisb+Ic2A8aAkzuTosaMbm5wENjoLxrE7Kxy87+W0Dafj9wszmipLh5THmtLlwzQHdwmwkDz8/oqL9X3QCLuMzFrayq4cTJ0Jc2PLSPJOruNzBIJyj94jVOpGYkWYI9TulF7DYcZ3OETMSPzOMCfNZX4gYMtdTqD3S3KfNuiIsJRDctMEyIdfq68HyXnN2B9phHwfdh7fMH/akAhw2mCaTXPDQREnRpn/HzXT+UTRZTyteHGZMRfy7LklZlqPemJ7EnUeiMuUfeAaPvutwdy4K+QFswh7lwnKAiFUepJSkqGV9EIcwbovraIQ5h3Qcw44bn5/oht7bmdAJ9UTcbuT5/IIbcATHUlx6wI/b5rFEVDUAxY5ldqjwwdahnybNvn8lWwlJziA4AZzmPZokiY+7Kz/EnKSdScrRa4EA/KPUqAaxzZJ7WCp4XFOpvDmm49JG4PZb+PoA3EQwfElD2JplpuNroOj8u8VbWa1uYg/lMaR+Q9/loiKhTJkG02IjRcX4fjXUnh4m207fv+y69wTiza9MVBfZ1xJ8+9vkmDc5c4kH0C98sySx+4Bp+ElDuMLsRULniGOENG7A3TMev5vVZOLqubXxDM2WkagJEgBxEv8AFOgv6qxgeJl7SadzmJAkRaxElTRaw9Nzvf1nN5AXVfibGZZcLk5jMe7eFZbTqVYJflY+RYgkQJgn0WfjqLYlwnwEy4/8Z29SnRz/AIvUDnnpNvTRbHAKhFNzt7Nb1nePRZPHKrXVCW6R+my1eX3ywC0CXX3sqNCrAMkEwJk7k7H4qzw6hOQGwEkz6QCqjm58oGriT5QtrAlgzBxAmJ/pbooNOgzMJ0Oa/wDcJIPlsrr6Gek9kWIPwI0+KhYzKQ09cpPUgS1yv4Zut47RsdfWyo5HiqOWpkNsgDfgjrlK8Bgta/dCPMFKMVUGt/qjfkrCOEOdaLALUHWuAsgBb4WHwXZbaockvISQMr6IO5hRjX0QdzBN1RzHjup+CGnOkwNzGu26IuPn9ShOq6D/AGtn1KxRqUXQSdZORv8AbofRS4ii0naGiBAtm/3PwVXBvuJjwNkW3/2VdbQmG7majidhBj9fioKBpGQNvedbaJHy+qycbQzAkXJOnZbVVjspJEGo6B3AifTQKtVZqekAWsT9yp9AxiKcE9FrcrcwOwlUO1pmzxrbcgdYTC0B5bFwNDB12VLHgBwAAHcLQ6ZjnMbjGPGUtqUQWOIzNcXRe+jssIb4zgHCsXUIa0QXNGgcfegaawncJ41kwlAP8Qb7RgBH5faNIHoZ+PZX6/EWPzObGwg3tHzUEeMwtamxppF1m5ovEu1F9EP8c4s9zIcIMZSBIbYSYCOMNjQWuBu3I297O3BGyz+L8PY+TAEEW8xeyDmRH35rf4RUy0wOpn0VTjvDBRdAMjNlHlqPkm4V42tsOyoI+FvuX9LAeql4ZjCarnwS3QtOzdBKq4eu2kGUyQ4xmdpq64Wjg6gJaRYHwkWv3ndZBhhwHMuOneRFirYeBB6unebW+qocLu0AnaPT8vkp3tzQY0OyoAOc3OZjDtIa63cQt7lbiVSR4jdVefKg9tR0ksMHycIHldS8t1Bm92DOmi3B2nluqXAEoiQlyu/T0RdCDxJepIGV9EHcxHVJJByrj/vO7D9QP1QrXdM9yAfSEklmjxlUjN3IHot5mJdDzPRvp9hJJQTYtsutbIwkeYj/APRWY5ghg6gk/P8AYJJKUZGOwuYl8kOzRPaL2WVWpwNZukkrBNiCQyiOgc71L/8ACjo4kg26pJK0E2E4qY01jfuNlpVMYXNJPkL7G9+ui9SUA5zY7xDz+kLKwfvN80klYFjsUXVHHv8ASwVrCcSdvcH5HWySSDoXL2LzMaYglvXoVvNqWkDX7lJJIAb8SB/8Z2/jb8C0ytjhWFAFEzd1JrnHqZcJ+QXiSs4Oo8r2y/fRGcpJKweSkkkg/9k="/>
          <p:cNvSpPr>
            <a:spLocks noChangeAspect="1" noChangeArrowheads="1"/>
          </p:cNvSpPr>
          <p:nvPr/>
        </p:nvSpPr>
        <p:spPr bwMode="auto">
          <a:xfrm>
            <a:off x="155575" y="-2155825"/>
            <a:ext cx="3333750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907068" y="0"/>
            <a:ext cx="2201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КОМАНДА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www.sonrazuma.ru/pics/films/e/expendables2/gallery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6485"/>
            <a:ext cx="6248400" cy="46577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87624" y="6023029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Функционал и достижения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8024" y="548680"/>
            <a:ext cx="4381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*Оценка своих возможностей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50" name="AutoShape 6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data:image/jpeg;base64,/9j/4AAQSkZJRgABAQAAAQABAAD/2wCEAAkGBxQTEhUUEhQWFRUXGBwYFxgXFRQXFRUXFxgXFxYWFBYYHCggGBolHBcUITEhJSksLi4uFx8zODMsNygtLisBCgoKDgwOFA8PFCwZFBwsLCwsLCwsLCwsLCwsLCwsKywsNywsLDcsLDcsLCwsKyssNysrKysrKys3KysrKysrK//AABEIAQUAwQMBIgACEQEDEQH/xAAcAAABBQEBAQAAAAAAAAAAAAAGAAIDBAUHAQj/xAA9EAABAwIEBAMGBAYBAwUAAAABAAIRAyEEEjFBBQZRYSJxgRMykaGx8AdCwdEUI2Jy4fFSFUNTJDM0stL/xAAXAQEBAQEAAAAAAAAAAAAAAAAAAQID/8QAGhEBAQEBAAMAAAAAAAAAAAAAAAERMQIhQf/aAAwDAQACEQMRAD8A7ikkvCgUrwuTXFMzIJcyQcocyQcgmzJZlFmXhegmzJZlDmSzoJwUsyE+Pc2soksYQXj3iSIZ2A/MUMP54cXe+8+RDfKwCo6lmXmdBHC+aC6PEXNm82e09D1C2KnHGZw3OAQJPW/TsIJlBv50s6F6XM9Jxhjs0+7p4tb9grP/AF5gcGyJOwIsoN/MvMypYXHNf7pB+CnzoJ8y8zqEvXhegnzL0OUAqJ4KCUFeymMKkQJJJJAl45eprigicVESnvUcqhBy9BTAV7KB5THFJMf0QJ9WFgc28b/hsO9+drXHwtLjADjMEdSLla+IdBmVw78XOL+2xYpe0HsqI90X/mOHizf1Cw8lKMI8XL6mbMXQZk6nv6qVmPDHUzMBwcR2cD/pDVCmQfiPNX6OEfVaGgXabTbXYLI1+A8eeHuLnbaz6r0cbOd2V/8A7jQMxJ8DNCPis8cv1g0kNI3MbDdSUeW6xbZpPp00UGrgeYGB4LLEN9mwuJ0FpjYmSfUK7xTmdzKppUmUgabQar3A+AgAwOwkX3JKGMNy/WBJLCIvJ36gLMx9SqHuNwXPLj30AB6iysHWOVuaGPd4XgPA94tc1juoEro3AeMCsC0nxtsYm/Q9l83cNxtZrg+YAgO3a4aX6LsfLfGqdGHVDDqgDTAmzdCY01V0dDJTHPUFDGNqNDmmWnSNwvXVFRNTfdWWFUQbqxTQXmJ6jplSIEkkkgSa5OTXIIHqEhTvCgcqPEkl4SoHKOsbJ7iqmKrhoJcYABJPQAXKo5v+KPO7sL/6fD2qubLn/wDjaZjL/UfkuL4cOqPvLnE+ZJP+Vqc2484jF1qky1zzk7MFm/IfNaPJuHaH5jdw22WAQ8u8qNBBqAEkaEyjvhnAaPhlrbdt7LMw1SBbXb5LWweLi06frKDabwqlEZR0UlDh1MCAwR5KLC15vOqvUyrgr1eHUyIyDSNAhHin4f0ariR4Qe1pP7I5Oq8qaJYOOcT4dTwbTScM22aNeoP1WXwjmdrQKR1D4DoEZT/yPRHXGOWW4upW9q9wDXyGiN2gHvC51xng3sK+UNIIcIcIykFZHYOUMXmp5XGXMsSN7nK4IlDwgjk9ns35XE5nMBudiJED9kYgrYla9WKL7qkCrVFUaVNPUNFTqUeJL1JQeprk5NcqIXqu8qeoVA5UMc5RmovXBRPCCU1UAfipxR9HDEN0qHKTN9jEI5K5f+Nz5oUQI98n4C0KUcjNfM7tsirlloaTPTVB2Gb4vVG/BqcBYBfhDDZBvsr+EaT62WLhsVTYBncG9JP0WhS4jREeISdO09ToqC/D4W3lb4LQplYPD+LNjWYEOHTefotWnj2y28SCfgqLrXL1zpKo0sVO4urbHyqKeOwIcQ8EtcNwbOHRw3CDOP8ACM1QdWjQ7h0/Q/VH9Ru6EOZaga8GYMG/TyUog5Zw2WtSOrg0/AtPh9EZF/xQLwLHE1mAxmJi23U/BG5MKwT0Ta6uUVSa611ZpPug0qCsQq+HVhAoSSheoEmlOTXIKtdyrucrFUKvlQeFJ7U6E0uVEFYrkn42Pj2DRMQ89tRddaeuP/ipxFleqMOwXozJ6kgHL5aKUc14YyX2/wBowrVC1gi3VYvLtCKhJ2RJWwrniGQPRYoyaVFph9VwA3JU+Nbg3tB/iCDH5Q4j4DbumU+COqVHe1NmBvhE5cxEkkbwrdHg7BUzl7nwIy+60enzQZXBsf7B/gc6of6nODS3y1XTuVOIOr+J1MWaRYm2pGo7wua8Qwvsqns2OzZwC1u7XF0EA7NvK6pyThC2nlMFwbBI69e6Af5kxdSiW+xq6mDTcJcw7G3vNNxsrPLmJx7gHXi83BHbw6hYnHuD4mvUqOc8EMLWF3uOm5OmvhjzUHCaWNwtR0U6hYPzNcZIEbSZ13Co67g8SSA19nR8fJc+59xZp4pk+7Bt1myMOWOL/wAQ0io3LUHUQXAWOZpu1w3Gm6GvxY4aXU2VZjJY2ubiIVoocg0C/EVajgfAQG+Z/wALodGohfkjAmnSc/d8G/ZsQIRJTdBH3qkF5rxop8ORKol/RWcIVobVFWVVw6tKBJJJIEmFPTXIK1YKodVdqKo8wgaSmFqeSvCVRFUC4RzNSP8A1DFOOzp8rBd3qFcn/EHhbnYlxpi76bSSdPCSCs+XAMYCmM5MRmAPkpMRxY03BjTDiRJy5g1vUj4p+G2Oh0LTqI1lUcBT/n1gTrlPpEfusDQ4PjK8vq1A6oHn3WthzWizXATuNloVMfmjJQqut/43N+JcAFocLxGQCFpYnHAg7RvKoA24Sqa5rV2hhFmMBBIHUkb7rqvJbP5ZN5P0XLcTzBTY54eRJkAkaR96o15J5maS1kh0i4nzuPRICPE4Vza7waRfQqtDnOb71KozwyW7tIjT/iqWHxDKJ8NYR0MSPTWVsN4sxwz0nteA7K7KQ6xMbJ+LY0mbGd4BWpBm8IxftsS+rlIYGBjHERndMueO2gndO50wJr4csaYMi+wG8nYLXoEQJjp+yocyMnDVmAwfZOI+EQrR7gWUhh2Cg4PY05czSHAuGpBCeHSs3geEGHw1ClaRTDnQLZnCSVda8lZFhh/ZaOFMQspjloYN0rY3sMVaVLClWwVA5JeJIPU1ycmOQQVFVqq3UKrVFRA1eFq9JXjnIGuCFOfMK72QqtE5JzRqGakjyKKS5eOKlg4IMRNUkXsLiYE6CdJVfFtIrMIIEyD5RP6Lpv4g0mU6AFNjW5qoJygDM6DcxquZ4+ofaUyOv1ELA2sJixlHl9lLG40Bpm8/RYbsYKd+lo+/RZ2M4zbLqdSfPSFBBjMB7SoemvS261+BcG/nGk8+Et8UOh14gAi+4+CG2cQcDJiJndb9LjVFtZtYXJaA4TuOio6vyzy7h8Mx4ohw9prLp00A2F1sUPdIOx+sLL5X4uypSac0zqYi52AWrVI/L2PoTBBWhPhwTJ6Jr8IXOeXmxAaR/SLn42+alwlp6Qo8ZigW+HfUrQq1/EST1tG3QBRNtqmmrZNpV47rAsNJutTAaBY7X3PdamBetAhwquQqeEKtoPYSXiSByY5PUbiggqFQPCfXcq7noGOC8DU4uTHPsqIyEnL0lYvMvHqeEpGpUPYNGrjsB8lL6Al+KOPDXYenqLvcPTK36yue4+uPAe/zWrze+vUNHE14aa1PMxg0ZTDvA3uYuhLEYgkidiY+iwK2LeXTMwn0MLIkg/qp6Tm2BWzQxFKHHYAaCQSgp4LCMyzlBOkOEz2W7w3hWHqC+Hp7aT9JUeAgtdlANjM+8JH5TsY37re4JwcjIS4i2a0eHZrR3790Hv8A0qnRvQzUr+6HS0eQPkijhHEHho9rBkwHD5SqXEmNyEC0RtofNWeE0z7rvMeSsG2a/h87fNQV6kBItAGlugVSppZAytW2AuvKRmL6phB1n/IT6Y32+agueq0sEVlsJJWtgVuAjwWgV5UMGrqBySakgcoqikJVLF49rAS6UEVdVXOQ/wAZ50ZT0pud6gLn/HfxIxJkU8tMdhJ+JU3B1s1AJkgdZtHmsjiPM2GpWfXpg/3BcC4pzDiKln1XmdRJhUKNExP2PJNHZeP/AIm4ekwijFZ592LMH9xOvkNVybiPF6uOrh2IeXSQIFmtBNwxuwus+uyV5g7OBPUfVTR23nngft8MPZgZ6TQacWkNAa5vq2/mFxao36/AiZlfQvDqmekxw3aPogD8R+VWgHE0Rcub7RgGpcQ3OO+kqDm9Jk7XJ+AV7DYcwdoI+t/qrNOiR7Qe67KW3sWkHxT06LwUi3wOuAYm031ICC1hcYKILmjOCSPOLEeV1vcH42XMk28VrCIJiB9UK16oc9gaLN8LR23J7rY4Bw8irlsfDPaQg6DhbuvdpEHvcK8cOWOjYCB1jUFR4KnYWmbW7an4q9WdmItoI+CoidVKic5OeEx7dkHj27pwEp+Qp9kCpfFamBsVnUWgXWnw8Aun0/ytAiwZV1UcGeqvoPEk5JA1+iGeO6FE1TRDPHRYqjmPMTzcDUhAGOYQST5I85g36kIF4lc+i5jNw9HO8k2A+vRXKi9w7IaN+vmvajbfd0FKvKhYVPVEqFzroOt8hcxNq0hTLv5jBGUkAkDcdlv80U82ErCYOQuB7thwPyXAW4h1Ko17HFrxcEGCEfYfn322Gq0q/hqGm4B/5XGLZgPdm6oL+ZOAMxBztb/MeBmI/NmiS6NYuhDF8vVmBzGtkAggmJOu+2yPuH4iadMg/wDbbMGb5QLkJ1WDqoOe8F4C8PdnaWgiBImdCSCjjg/Bwx7XAe6CJgXDtJWxwjhbXD2jhsWgWg9SO1ls06IHw+YVkFBlI02E2Aa03OpEEyUNYbjgAipYRIdsQf2W1zzjxRwNd0wSwtb5ut+6AcA/NRY6LBsfAQgOmNDmy0hwNwRfVRilH3+qBMPxl2DcPE40nnwg6AalvoinhfHqdRsu8MiQfyntKDWc2Nwlv93XmXUeoKRtYIPaQWrw46WhZdErR4e50xFrQtAlwYV1U8ErgQOSXiSDypohbjpsUUVjZCvHNCqOZcwOmY3+iCOIOFttvQIw48Ne/wAggji9Ml1vRYoeHiYCTmz96Ks3BED3iP3UhpvDvCcx33HxUDnUvjHx8ln1RlIW1Wp21seu3b1WfiaIMDLBi42nt0QeUuFVK7SaLC9zBLmj3i0mJaN1Hg8KScpF58UggiNiDcFbvL+OdRbVcz3zTIaek2JjchN4XSNUmTeZJOpnqd0Fvl3EVaF2PLGauD2udTvfp4UacN4syq8NNRoAeATImIBkLzhnBz7CoAZ8BAsdY3WTwRlO2dgPhbeNwXN/ZJR044+kxgymWgaC5gW/dQYTipqhrmw1pMdTbYjY6ILrcToU7BknSBoVY5aa1zXWGtom0kz56wropfizin+yZLvBD4buXWAnqIkrG5TxObDlvSw9dFsfiZhQcJLW3pGfIO8J89kNcuSaFNwgOpmWkyJn8rlKNfiPDPascw9sh6O7IWwONfRLqT5HiAcLWcNDfYz80XjF5wBEESXdjqNVj8f4b7YCqI9oAMwj3mdfMINLhPHajAGg20LTcdiOgRTheMsdZ3hJHoVzThdaD3H00lEGFrSBe33bzU0HuHK1MCL9Fz/+MqCmfZvIIuBNjGyMOWeIiuxrtyPmukBlgTZX1QwQV5B7CS8lJA2vohXj+nZFVbRCvHNCqOZcfHpOp6Dog/EU8zr6BF3Mb4n78kKOeR99ViiNtPMbbfMq2zDBosIB08+6q8Lxgu3fQeYWtYgu9C2bz1hQZ7m3NtAJ1iVUxNKTP3C1qVI3BuQLdxuVBisLsN7i3yQM4BTzVMmzw5vkSLLW5e4DWZVLHMcHaiWmIG/RUeE04e06Cb9R3XaODkFrXb5QEk0Y3LtCsPCQ0lsknQetr7BWqXK9PxAmCSTAOl5WgaYbWaRo4wfVXssLWAZx3KLYmnkn+oGEK43CYnBMqVHOZY2EeHUWEnW8x5Lp7noe5rDXUiHAOkggHqN1LBy3mPi2IdQJrPs9kZGgBt497vF4S5dqzhm9BJPnsqnOr/5bQNzP7KTlk/yQD7tyekFQatEk/mh3vbxGwPZXcPXzEWgnw7XCyKtTQN/PaJ0DU1paQA4uiYEEgxpMjZBHx7hZokVKfuuJ0Pukat9VJg8RlM3gw4etisP+Dq0Hlri5wJOUy4gjWL6OhW+JVIpWtFweg3HdTAWcOqCDff0g6Qtjket7wn3XG0/RC3D8VloAnXaNDofRbfIb5k9T8VrxHX+HvkArRWRwY+ELYWgpSXiSBtbRCvHxqiqtohTj6o5VzFdx7a+aG3CT8giXjxuUMk39Y/yudGbjGES5ugMW3W7wXGhzb3IHQXAVSo0AExOzfPcrLbWNB5Nz36dVAXilc5Z6t1vOoXr8NmAJsQSCehGym4PUzsG+b5EX16LQrthptcxm7HT9kA82WwT5Eeu5XXuWqs0Wrmpptm4uDHYg/VHfKdSKUTYXgaLUG3iPfZ/cPqrVQ39VWovDnN8/RWq+i0K1V3a+wndCfMuKzPDdmiTa0nT5BEPEcYKbS92gE+Z2CBcTiTcuB8bp6wsWgP57IEW1AhM5ep/yDtO/bdR85vBptO4cR6bKXl9/8r0gDqZmyCxUMEntlHXSCfvqmtbBGYWaOup2vpulij2s0aT+YqJ1M+EgTF4mJnbooNSmbBlSC0AO7g9ZWBzbRfSa0fkcSWn56rQ4bixVbA1JIPVsT4T3Vbnep/LotmTmc6P+LYgT5qQMr4mMLQvd0z6W1RhyCIGpvtt6Lnxa59Ki0aiY23XSPw/zBsEaEz0E/wCl0g6vwU2WyFkcIWuqPZSXiSobX0QlzDoeiLa2iEeYEHL+P6lDNX+na3qifjzbmEL1GwSRt/8AYrnQ9h36WHc6KHG4aRB2EuPU/ulTdlcAbgfXv97K9i2EtEDbMTuBGimjN5a4q6m8McbbSR8EfMqh4Ji2W+v02K5VxBt572/RGnJvGzUbDhJbZwP5gdD+nmqNmtTIPYEX2cCNkU8p1AARt+uwQ3WpOmG20c09R0PdbHBn5ASBYGYtYnVIC3CuBqQNmk+th+6nrVL5YWdhXCXHeGgR0uVlcZ477GjH/cLiGjWT/wAtdlq0Z3M/FM78jfdbbzqf4mEO455IdJ2ged/gpOINIb/U0X7uNyfisb+Ic2A8aAkzuTosaMbm5wENjoLxrE7Kxy87+W0Dafj9wszmipLh5THmtLlwzQHdwmwkDz8/oqL9X3QCLuMzFrayq4cTJ0Jc2PLSPJOruNzBIJyj94jVOpGYkWYI9TulF7DYcZ3OETMSPzOMCfNZX4gYMtdTqD3S3KfNuiIsJRDctMEyIdfq68HyXnN2B9phHwfdh7fMH/akAhw2mCaTXPDQREnRpn/HzXT+UTRZTyteHGZMRfy7LklZlqPemJ7EnUeiMuUfeAaPvutwdy4K+QFswh7lwnKAiFUepJSkqGV9EIcwbovraIQ5h3Qcw44bn5/oht7bmdAJ9UTcbuT5/IIbcATHUlx6wI/b5rFEVDUAxY5ldqjwwdahnybNvn8lWwlJziA4AZzmPZokiY+7Kz/EnKSdScrRa4EA/KPUqAaxzZJ7WCp4XFOpvDmm49JG4PZb+PoA3EQwfElD2JplpuNroOj8u8VbWa1uYg/lMaR+Q9/loiKhTJkG02IjRcX4fjXUnh4m207fv+y69wTiza9MVBfZ1xJ8+9vkmDc5c4kH0C98sySx+4Bp+ElDuMLsRULniGOENG7A3TMev5vVZOLqubXxDM2WkagJEgBxEv8AFOgv6qxgeJl7SadzmJAkRaxElTRaw9Nzvf1nN5AXVfibGZZcLk5jMe7eFZbTqVYJflY+RYgkQJgn0WfjqLYlwnwEy4/8Z29SnRz/AIvUDnnpNvTRbHAKhFNzt7Nb1nePRZPHKrXVCW6R+my1eX3ywC0CXX3sqNCrAMkEwJk7k7H4qzw6hOQGwEkz6QCqjm58oGriT5QtrAlgzBxAmJ/pbooNOgzMJ0Oa/wDcJIPlsrr6Gek9kWIPwI0+KhYzKQ09cpPUgS1yv4Zut47RsdfWyo5HiqOWpkNsgDfgjrlK8Bgta/dCPMFKMVUGt/qjfkrCOEOdaLALUHWuAsgBb4WHwXZbaockvISQMr6IO5hRjX0QdzBN1RzHjup+CGnOkwNzGu26IuPn9ShOq6D/AGtn1KxRqUXQSdZORv8AbofRS4ii0naGiBAtm/3PwVXBvuJjwNkW3/2VdbQmG7majidhBj9fioKBpGQNvedbaJHy+qycbQzAkXJOnZbVVjspJEGo6B3AifTQKtVZqekAWsT9yp9AxiKcE9FrcrcwOwlUO1pmzxrbcgdYTC0B5bFwNDB12VLHgBwAAHcLQ6ZjnMbjGPGUtqUQWOIzNcXRe+jssIb4zgHCsXUIa0QXNGgcfegaawncJ41kwlAP8Qb7RgBH5faNIHoZ+PZX6/EWPzObGwg3tHzUEeMwtamxppF1m5ovEu1F9EP8c4s9zIcIMZSBIbYSYCOMNjQWuBu3I297O3BGyz+L8PY+TAEEW8xeyDmRH35rf4RUy0wOpn0VTjvDBRdAMjNlHlqPkm4V42tsOyoI+FvuX9LAeql4ZjCarnwS3QtOzdBKq4eu2kGUyQ4xmdpq64Wjg6gJaRYHwkWv3ndZBhhwHMuOneRFirYeBB6unebW+qocLu0AnaPT8vkp3tzQY0OyoAOc3OZjDtIa63cQt7lbiVSR4jdVefKg9tR0ksMHycIHldS8t1Bm92DOmi3B2nluqXAEoiQlyu/T0RdCDxJepIGV9EHcxHVJJByrj/vO7D9QP1QrXdM9yAfSEklmjxlUjN3IHot5mJdDzPRvp9hJJQTYtsutbIwkeYj/APRWY5ghg6gk/P8AYJJKUZGOwuYl8kOzRPaL2WVWpwNZukkrBNiCQyiOgc71L/8ACjo4kg26pJK0E2E4qY01jfuNlpVMYXNJPkL7G9+ui9SUA5zY7xDz+kLKwfvN80klYFjsUXVHHv8ASwVrCcSdvcH5HWySSDoXL2LzMaYglvXoVvNqWkDX7lJJIAb8SB/8Z2/jb8C0ytjhWFAFEzd1JrnHqZcJ+QXiSs4Oo8r2y/fRGcpJKweSkkkg/9k="/>
          <p:cNvSpPr>
            <a:spLocks noChangeAspect="1" noChangeArrowheads="1"/>
          </p:cNvSpPr>
          <p:nvPr/>
        </p:nvSpPr>
        <p:spPr bwMode="auto">
          <a:xfrm>
            <a:off x="155575" y="-2155825"/>
            <a:ext cx="3333750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288775" y="0"/>
            <a:ext cx="1819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ДЕНЬГИ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ikolesnikov.ru/wp-content/uploads/2014/04/nastol.com_.ua-53326.jpg"/>
          <p:cNvPicPr>
            <a:picLocks noChangeAspect="1" noChangeArrowheads="1"/>
          </p:cNvPicPr>
          <p:nvPr/>
        </p:nvPicPr>
        <p:blipFill>
          <a:blip r:embed="rId2" cstate="print"/>
          <a:srcRect l="25000" r="11000"/>
          <a:stretch>
            <a:fillRect/>
          </a:stretch>
        </p:blipFill>
        <p:spPr bwMode="auto">
          <a:xfrm>
            <a:off x="251520" y="836712"/>
            <a:ext cx="4608512" cy="56166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60032" y="1556792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ГДЕ СЕЙЧАС?</a:t>
            </a:r>
          </a:p>
          <a:p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КАКИЕ ПЛАНЫ?</a:t>
            </a:r>
          </a:p>
          <a:p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СКОЛЬКО?</a:t>
            </a:r>
          </a:p>
          <a:p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НА ЧТО?</a:t>
            </a:r>
          </a:p>
          <a:p>
            <a:endParaRPr lang="ru-RU" sz="4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50" name="AutoShape 6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data:image/jpeg;base64,/9j/4AAQSkZJRgABAQAAAQABAAD/2wCEAAkGBxQTEhUUEhQWFRUXGBwYFxgXFRQXFRUXFxgXFxYWFBYYHCggGBolHBcUITEhJSksLi4uFx8zODMsNygtLisBCgoKDgwOFA8PFCwZFBwsLCwsLCwsLCwsLCwsLCwsKywsNywsLDcsLDcsLCwsKyssNysrKysrKys3KysrKysrK//AABEIAQUAwQMBIgACEQEDEQH/xAAcAAABBQEBAQAAAAAAAAAAAAAGAAIDBAUHAQj/xAA9EAABAwIEBAMGBAYBAwUAAAABAAIRAyEEEjFBBQZRYSJxgRMykaGx8AdCwdEUI2Jy4fFSFUNTJDM0stL/xAAXAQEBAQEAAAAAAAAAAAAAAAAAAQID/8QAGhEBAQEBAAMAAAAAAAAAAAAAAAERMQIhQf/aAAwDAQACEQMRAD8A7ikkvCgUrwuTXFMzIJcyQcocyQcgmzJZlFmXhegmzJZlDmSzoJwUsyE+Pc2soksYQXj3iSIZ2A/MUMP54cXe+8+RDfKwCo6lmXmdBHC+aC6PEXNm82e09D1C2KnHGZw3OAQJPW/TsIJlBv50s6F6XM9Jxhjs0+7p4tb9grP/AF5gcGyJOwIsoN/MvMypYXHNf7pB+CnzoJ8y8zqEvXhegnzL0OUAqJ4KCUFeymMKkQJJJJAl45eprigicVESnvUcqhBy9BTAV7KB5THFJMf0QJ9WFgc28b/hsO9+drXHwtLjADjMEdSLla+IdBmVw78XOL+2xYpe0HsqI90X/mOHizf1Cw8lKMI8XL6mbMXQZk6nv6qVmPDHUzMBwcR2cD/pDVCmQfiPNX6OEfVaGgXabTbXYLI1+A8eeHuLnbaz6r0cbOd2V/8A7jQMxJ8DNCPis8cv1g0kNI3MbDdSUeW6xbZpPp00UGrgeYGB4LLEN9mwuJ0FpjYmSfUK7xTmdzKppUmUgabQar3A+AgAwOwkX3JKGMNy/WBJLCIvJ36gLMx9SqHuNwXPLj30AB6iysHWOVuaGPd4XgPA94tc1juoEro3AeMCsC0nxtsYm/Q9l83cNxtZrg+YAgO3a4aX6LsfLfGqdGHVDDqgDTAmzdCY01V0dDJTHPUFDGNqNDmmWnSNwvXVFRNTfdWWFUQbqxTQXmJ6jplSIEkkkgSa5OTXIIHqEhTvCgcqPEkl4SoHKOsbJ7iqmKrhoJcYABJPQAXKo5v+KPO7sL/6fD2qubLn/wDjaZjL/UfkuL4cOqPvLnE+ZJP+Vqc2484jF1qky1zzk7MFm/IfNaPJuHaH5jdw22WAQ8u8qNBBqAEkaEyjvhnAaPhlrbdt7LMw1SBbXb5LWweLi06frKDabwqlEZR0UlDh1MCAwR5KLC15vOqvUyrgr1eHUyIyDSNAhHin4f0ariR4Qe1pP7I5Oq8qaJYOOcT4dTwbTScM22aNeoP1WXwjmdrQKR1D4DoEZT/yPRHXGOWW4upW9q9wDXyGiN2gHvC51xng3sK+UNIIcIcIykFZHYOUMXmp5XGXMsSN7nK4IlDwgjk9ns35XE5nMBudiJED9kYgrYla9WKL7qkCrVFUaVNPUNFTqUeJL1JQeprk5NcqIXqu8qeoVA5UMc5RmovXBRPCCU1UAfipxR9HDEN0qHKTN9jEI5K5f+Nz5oUQI98n4C0KUcjNfM7tsirlloaTPTVB2Gb4vVG/BqcBYBfhDDZBvsr+EaT62WLhsVTYBncG9JP0WhS4jREeISdO09ToqC/D4W3lb4LQplYPD+LNjWYEOHTefotWnj2y28SCfgqLrXL1zpKo0sVO4urbHyqKeOwIcQ8EtcNwbOHRw3CDOP8ACM1QdWjQ7h0/Q/VH9Ru6EOZaga8GYMG/TyUog5Zw2WtSOrg0/AtPh9EZF/xQLwLHE1mAxmJi23U/BG5MKwT0Ta6uUVSa611ZpPug0qCsQq+HVhAoSSheoEmlOTXIKtdyrucrFUKvlQeFJ7U6E0uVEFYrkn42Pj2DRMQ89tRddaeuP/ipxFleqMOwXozJ6kgHL5aKUc14YyX2/wBowrVC1gi3VYvLtCKhJ2RJWwrniGQPRYoyaVFph9VwA3JU+Nbg3tB/iCDH5Q4j4DbumU+COqVHe1NmBvhE5cxEkkbwrdHg7BUzl7nwIy+60enzQZXBsf7B/gc6of6nODS3y1XTuVOIOr+J1MWaRYm2pGo7wua8Qwvsqns2OzZwC1u7XF0EA7NvK6pyThC2nlMFwbBI69e6Af5kxdSiW+xq6mDTcJcw7G3vNNxsrPLmJx7gHXi83BHbw6hYnHuD4mvUqOc8EMLWF3uOm5OmvhjzUHCaWNwtR0U6hYPzNcZIEbSZ13Co67g8SSA19nR8fJc+59xZp4pk+7Bt1myMOWOL/wAQ0io3LUHUQXAWOZpu1w3Gm6GvxY4aXU2VZjJY2ubiIVoocg0C/EVajgfAQG+Z/wALodGohfkjAmnSc/d8G/ZsQIRJTdBH3qkF5rxop8ORKol/RWcIVobVFWVVw6tKBJJJIEmFPTXIK1YKodVdqKo8wgaSmFqeSvCVRFUC4RzNSP8A1DFOOzp8rBd3qFcn/EHhbnYlxpi76bSSdPCSCs+XAMYCmM5MRmAPkpMRxY03BjTDiRJy5g1vUj4p+G2Oh0LTqI1lUcBT/n1gTrlPpEfusDQ4PjK8vq1A6oHn3WthzWizXATuNloVMfmjJQqut/43N+JcAFocLxGQCFpYnHAg7RvKoA24Sqa5rV2hhFmMBBIHUkb7rqvJbP5ZN5P0XLcTzBTY54eRJkAkaR96o15J5maS1kh0i4nzuPRICPE4Vza7waRfQqtDnOb71KozwyW7tIjT/iqWHxDKJ8NYR0MSPTWVsN4sxwz0nteA7K7KQ6xMbJ+LY0mbGd4BWpBm8IxftsS+rlIYGBjHERndMueO2gndO50wJr4csaYMi+wG8nYLXoEQJjp+yocyMnDVmAwfZOI+EQrR7gWUhh2Cg4PY05czSHAuGpBCeHSs3geEGHw1ClaRTDnQLZnCSVda8lZFhh/ZaOFMQspjloYN0rY3sMVaVLClWwVA5JeJIPU1ycmOQQVFVqq3UKrVFRA1eFq9JXjnIGuCFOfMK72QqtE5JzRqGakjyKKS5eOKlg4IMRNUkXsLiYE6CdJVfFtIrMIIEyD5RP6Lpv4g0mU6AFNjW5qoJygDM6DcxquZ4+ofaUyOv1ELA2sJixlHl9lLG40Bpm8/RYbsYKd+lo+/RZ2M4zbLqdSfPSFBBjMB7SoemvS261+BcG/nGk8+Et8UOh14gAi+4+CG2cQcDJiJndb9LjVFtZtYXJaA4TuOio6vyzy7h8Mx4ohw9prLp00A2F1sUPdIOx+sLL5X4uypSac0zqYi52AWrVI/L2PoTBBWhPhwTJ6Jr8IXOeXmxAaR/SLn42+alwlp6Qo8ZigW+HfUrQq1/EST1tG3QBRNtqmmrZNpV47rAsNJutTAaBY7X3PdamBetAhwquQqeEKtoPYSXiSByY5PUbiggqFQPCfXcq7noGOC8DU4uTHPsqIyEnL0lYvMvHqeEpGpUPYNGrjsB8lL6Al+KOPDXYenqLvcPTK36yue4+uPAe/zWrze+vUNHE14aa1PMxg0ZTDvA3uYuhLEYgkidiY+iwK2LeXTMwn0MLIkg/qp6Tm2BWzQxFKHHYAaCQSgp4LCMyzlBOkOEz2W7w3hWHqC+Hp7aT9JUeAgtdlANjM+8JH5TsY37re4JwcjIS4i2a0eHZrR3790Hv8A0qnRvQzUr+6HS0eQPkijhHEHho9rBkwHD5SqXEmNyEC0RtofNWeE0z7rvMeSsG2a/h87fNQV6kBItAGlugVSppZAytW2AuvKRmL6phB1n/IT6Y32+agueq0sEVlsJJWtgVuAjwWgV5UMGrqBySakgcoqikJVLF49rAS6UEVdVXOQ/wAZ50ZT0pud6gLn/HfxIxJkU8tMdhJ+JU3B1s1AJkgdZtHmsjiPM2GpWfXpg/3BcC4pzDiKln1XmdRJhUKNExP2PJNHZeP/AIm4ekwijFZ592LMH9xOvkNVybiPF6uOrh2IeXSQIFmtBNwxuwus+uyV5g7OBPUfVTR23nngft8MPZgZ6TQacWkNAa5vq2/mFxao36/AiZlfQvDqmekxw3aPogD8R+VWgHE0Rcub7RgGpcQ3OO+kqDm9Jk7XJ+AV7DYcwdoI+t/qrNOiR7Qe67KW3sWkHxT06LwUi3wOuAYm031ICC1hcYKILmjOCSPOLEeV1vcH42XMk28VrCIJiB9UK16oc9gaLN8LR23J7rY4Bw8irlsfDPaQg6DhbuvdpEHvcK8cOWOjYCB1jUFR4KnYWmbW7an4q9WdmItoI+CoidVKic5OeEx7dkHj27pwEp+Qp9kCpfFamBsVnUWgXWnw8Aun0/ytAiwZV1UcGeqvoPEk5JA1+iGeO6FE1TRDPHRYqjmPMTzcDUhAGOYQST5I85g36kIF4lc+i5jNw9HO8k2A+vRXKi9w7IaN+vmvajbfd0FKvKhYVPVEqFzroOt8hcxNq0hTLv5jBGUkAkDcdlv80U82ErCYOQuB7thwPyXAW4h1Ko17HFrxcEGCEfYfn322Gq0q/hqGm4B/5XGLZgPdm6oL+ZOAMxBztb/MeBmI/NmiS6NYuhDF8vVmBzGtkAggmJOu+2yPuH4iadMg/wDbbMGb5QLkJ1WDqoOe8F4C8PdnaWgiBImdCSCjjg/Bwx7XAe6CJgXDtJWxwjhbXD2jhsWgWg9SO1ls06IHw+YVkFBlI02E2Aa03OpEEyUNYbjgAipYRIdsQf2W1zzjxRwNd0wSwtb5ut+6AcA/NRY6LBsfAQgOmNDmy0hwNwRfVRilH3+qBMPxl2DcPE40nnwg6AalvoinhfHqdRsu8MiQfyntKDWc2Nwlv93XmXUeoKRtYIPaQWrw46WhZdErR4e50xFrQtAlwYV1U8ErgQOSXiSDypohbjpsUUVjZCvHNCqOZcwOmY3+iCOIOFttvQIw48Ne/wAggji9Ml1vRYoeHiYCTmz96Ks3BED3iP3UhpvDvCcx33HxUDnUvjHx8ln1RlIW1Wp21seu3b1WfiaIMDLBi42nt0QeUuFVK7SaLC9zBLmj3i0mJaN1Hg8KScpF58UggiNiDcFbvL+OdRbVcz3zTIaek2JjchN4XSNUmTeZJOpnqd0Fvl3EVaF2PLGauD2udTvfp4UacN4syq8NNRoAeATImIBkLzhnBz7CoAZ8BAsdY3WTwRlO2dgPhbeNwXN/ZJR044+kxgymWgaC5gW/dQYTipqhrmw1pMdTbYjY6ILrcToU7BknSBoVY5aa1zXWGtom0kz56wropfizin+yZLvBD4buXWAnqIkrG5TxObDlvSw9dFsfiZhQcJLW3pGfIO8J89kNcuSaFNwgOpmWkyJn8rlKNfiPDPascw9sh6O7IWwONfRLqT5HiAcLWcNDfYz80XjF5wBEESXdjqNVj8f4b7YCqI9oAMwj3mdfMINLhPHajAGg20LTcdiOgRTheMsdZ3hJHoVzThdaD3H00lEGFrSBe33bzU0HuHK1MCL9Fz/+MqCmfZvIIuBNjGyMOWeIiuxrtyPmukBlgTZX1QwQV5B7CS8lJA2vohXj+nZFVbRCvHNCqOZcfHpOp6Dog/EU8zr6BF3Mb4n78kKOeR99ViiNtPMbbfMq2zDBosIB08+6q8Lxgu3fQeYWtYgu9C2bz1hQZ7m3NtAJ1iVUxNKTP3C1qVI3BuQLdxuVBisLsN7i3yQM4BTzVMmzw5vkSLLW5e4DWZVLHMcHaiWmIG/RUeE04e06Cb9R3XaODkFrXb5QEk0Y3LtCsPCQ0lsknQetr7BWqXK9PxAmCSTAOl5WgaYbWaRo4wfVXssLWAZx3KLYmnkn+oGEK43CYnBMqVHOZY2EeHUWEnW8x5Lp7noe5rDXUiHAOkggHqN1LBy3mPi2IdQJrPs9kZGgBt497vF4S5dqzhm9BJPnsqnOr/5bQNzP7KTlk/yQD7tyekFQatEk/mh3vbxGwPZXcPXzEWgnw7XCyKtTQN/PaJ0DU1paQA4uiYEEgxpMjZBHx7hZokVKfuuJ0Pukat9VJg8RlM3gw4etisP+Dq0Hlri5wJOUy4gjWL6OhW+JVIpWtFweg3HdTAWcOqCDff0g6Qtjket7wn3XG0/RC3D8VloAnXaNDofRbfIb5k9T8VrxHX+HvkArRWRwY+ELYWgpSXiSBtbRCvHxqiqtohTj6o5VzFdx7a+aG3CT8giXjxuUMk39Y/yudGbjGES5ugMW3W7wXGhzb3IHQXAVSo0AExOzfPcrLbWNB5Nz36dVAXilc5Z6t1vOoXr8NmAJsQSCehGym4PUzsG+b5EX16LQrthptcxm7HT9kA82WwT5Eeu5XXuWqs0Wrmpptm4uDHYg/VHfKdSKUTYXgaLUG3iPfZ/cPqrVQ39VWovDnN8/RWq+i0K1V3a+wndCfMuKzPDdmiTa0nT5BEPEcYKbS92gE+Z2CBcTiTcuB8bp6wsWgP57IEW1AhM5ep/yDtO/bdR85vBptO4cR6bKXl9/8r0gDqZmyCxUMEntlHXSCfvqmtbBGYWaOup2vpulij2s0aT+YqJ1M+EgTF4mJnbooNSmbBlSC0AO7g9ZWBzbRfSa0fkcSWn56rQ4bixVbA1JIPVsT4T3Vbnep/LotmTmc6P+LYgT5qQMr4mMLQvd0z6W1RhyCIGpvtt6Lnxa59Ki0aiY23XSPw/zBsEaEz0E/wCl0g6vwU2WyFkcIWuqPZSXiSobX0QlzDoeiLa2iEeYEHL+P6lDNX+na3qifjzbmEL1GwSRt/8AYrnQ9h36WHc6KHG4aRB2EuPU/ulTdlcAbgfXv97K9i2EtEDbMTuBGimjN5a4q6m8McbbSR8EfMqh4Ji2W+v02K5VxBt572/RGnJvGzUbDhJbZwP5gdD+nmqNmtTIPYEX2cCNkU8p1AARt+uwQ3WpOmG20c09R0PdbHBn5ASBYGYtYnVIC3CuBqQNmk+th+6nrVL5YWdhXCXHeGgR0uVlcZ477GjH/cLiGjWT/wAtdlq0Z3M/FM78jfdbbzqf4mEO455IdJ2ged/gpOINIb/U0X7uNyfisb+Ic2A8aAkzuTosaMbm5wENjoLxrE7Kxy87+W0Dafj9wszmipLh5THmtLlwzQHdwmwkDz8/oqL9X3QCLuMzFrayq4cTJ0Jc2PLSPJOruNzBIJyj94jVOpGYkWYI9TulF7DYcZ3OETMSPzOMCfNZX4gYMtdTqD3S3KfNuiIsJRDctMEyIdfq68HyXnN2B9phHwfdh7fMH/akAhw2mCaTXPDQREnRpn/HzXT+UTRZTyteHGZMRfy7LklZlqPemJ7EnUeiMuUfeAaPvutwdy4K+QFswh7lwnKAiFUepJSkqGV9EIcwbovraIQ5h3Qcw44bn5/oht7bmdAJ9UTcbuT5/IIbcATHUlx6wI/b5rFEVDUAxY5ldqjwwdahnybNvn8lWwlJziA4AZzmPZokiY+7Kz/EnKSdScrRa4EA/KPUqAaxzZJ7WCp4XFOpvDmm49JG4PZb+PoA3EQwfElD2JplpuNroOj8u8VbWa1uYg/lMaR+Q9/loiKhTJkG02IjRcX4fjXUnh4m207fv+y69wTiza9MVBfZ1xJ8+9vkmDc5c4kH0C98sySx+4Bp+ElDuMLsRULniGOENG7A3TMev5vVZOLqubXxDM2WkagJEgBxEv8AFOgv6qxgeJl7SadzmJAkRaxElTRaw9Nzvf1nN5AXVfibGZZcLk5jMe7eFZbTqVYJflY+RYgkQJgn0WfjqLYlwnwEy4/8Z29SnRz/AIvUDnnpNvTRbHAKhFNzt7Nb1nePRZPHKrXVCW6R+my1eX3ywC0CXX3sqNCrAMkEwJk7k7H4qzw6hOQGwEkz6QCqjm58oGriT5QtrAlgzBxAmJ/pbooNOgzMJ0Oa/wDcJIPlsrr6Gek9kWIPwI0+KhYzKQ09cpPUgS1yv4Zut47RsdfWyo5HiqOWpkNsgDfgjrlK8Bgta/dCPMFKMVUGt/qjfkrCOEOdaLALUHWuAsgBb4WHwXZbaockvISQMr6IO5hRjX0QdzBN1RzHjup+CGnOkwNzGu26IuPn9ShOq6D/AGtn1KxRqUXQSdZORv8AbofRS4ii0naGiBAtm/3PwVXBvuJjwNkW3/2VdbQmG7majidhBj9fioKBpGQNvedbaJHy+qycbQzAkXJOnZbVVjspJEGo6B3AifTQKtVZqekAWsT9yp9AxiKcE9FrcrcwOwlUO1pmzxrbcgdYTC0B5bFwNDB12VLHgBwAAHcLQ6ZjnMbjGPGUtqUQWOIzNcXRe+jssIb4zgHCsXUIa0QXNGgcfegaawncJ41kwlAP8Qb7RgBH5faNIHoZ+PZX6/EWPzObGwg3tHzUEeMwtamxppF1m5ovEu1F9EP8c4s9zIcIMZSBIbYSYCOMNjQWuBu3I297O3BGyz+L8PY+TAEEW8xeyDmRH35rf4RUy0wOpn0VTjvDBRdAMjNlHlqPkm4V42tsOyoI+FvuX9LAeql4ZjCarnwS3QtOzdBKq4eu2kGUyQ4xmdpq64Wjg6gJaRYHwkWv3ndZBhhwHMuOneRFirYeBB6unebW+qocLu0AnaPT8vkp3tzQY0OyoAOc3OZjDtIa63cQt7lbiVSR4jdVefKg9tR0ksMHycIHldS8t1Bm92DOmi3B2nluqXAEoiQlyu/T0RdCDxJepIGV9EHcxHVJJByrj/vO7D9QP1QrXdM9yAfSEklmjxlUjN3IHot5mJdDzPRvp9hJJQTYtsutbIwkeYj/APRWY5ghg6gk/P8AYJJKUZGOwuYl8kOzRPaL2WVWpwNZukkrBNiCQyiOgc71L/8ACjo4kg26pJK0E2E4qY01jfuNlpVMYXNJPkL7G9+ui9SUA5zY7xDz+kLKwfvN80klYFjsUXVHHv8ASwVrCcSdvcH5HWySSDoXL2LzMaYglvXoVvNqWkDX7lJJIAb8SB/8Z2/jb8C0ytjhWFAFEzd1JrnHqZcJ+QXiSs4Oo8r2y/fRGcpJKweSkkkg/9k="/>
          <p:cNvSpPr>
            <a:spLocks noChangeAspect="1" noChangeArrowheads="1"/>
          </p:cNvSpPr>
          <p:nvPr/>
        </p:nvSpPr>
        <p:spPr bwMode="auto">
          <a:xfrm>
            <a:off x="155575" y="-2155825"/>
            <a:ext cx="3333750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568981" y="0"/>
            <a:ext cx="1611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КОНЕЦ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1192684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СКОЛЬКО?</a:t>
            </a:r>
          </a:p>
          <a:p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ЧТО?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http://img-fotki.yandex.ru/get/6722/80145198.6e/0_9189a_9494b21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7056784" cy="484095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43808" y="5877272"/>
            <a:ext cx="3499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+ КОНТАКТЫ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43608" y="2276872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И еще несколько советов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istaria.org.ua/wp-content/uploads/2012/10/25.jpg"/>
          <p:cNvPicPr>
            <a:picLocks noChangeAspect="1" noChangeArrowheads="1"/>
          </p:cNvPicPr>
          <p:nvPr/>
        </p:nvPicPr>
        <p:blipFill>
          <a:blip r:embed="rId2" cstate="print"/>
          <a:srcRect l="66693"/>
          <a:stretch>
            <a:fillRect/>
          </a:stretch>
        </p:blipFill>
        <p:spPr bwMode="auto">
          <a:xfrm>
            <a:off x="1850437" y="548680"/>
            <a:ext cx="1929475" cy="30963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661088" y="-27384"/>
            <a:ext cx="3591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НЕ ДУБЛИРУЙТЕ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285" y="1628800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15%</a:t>
            </a:r>
          </a:p>
        </p:txBody>
      </p:sp>
      <p:pic>
        <p:nvPicPr>
          <p:cNvPr id="20482" name="Picture 2" descr="http://www.youloveit.ru/uploads/posts/2014-05/1401205518_youloveit_ru_kak_risovat_resnicy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42" y="1268760"/>
            <a:ext cx="3059157" cy="17281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4008" y="1628800"/>
            <a:ext cx="2160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25%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283968" y="836712"/>
            <a:ext cx="576064" cy="6552728"/>
          </a:xfrm>
          <a:prstGeom prst="rightBrace">
            <a:avLst/>
          </a:prstGeom>
          <a:ln w="31750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19872" y="4869160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" pitchFamily="34" charset="0"/>
                <a:cs typeface="Arial" pitchFamily="34" charset="0"/>
              </a:rPr>
              <a:t>65%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pcworld.com/news/graphics/161912-nasa_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960440" cy="3216566"/>
          </a:xfrm>
          <a:prstGeom prst="rect">
            <a:avLst/>
          </a:prstGeom>
          <a:noFill/>
        </p:spPr>
      </p:pic>
      <p:pic>
        <p:nvPicPr>
          <p:cNvPr id="4100" name="Picture 4" descr="http://images.myshared.ru/276481/slid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36712"/>
            <a:ext cx="4032448" cy="3024336"/>
          </a:xfrm>
          <a:prstGeom prst="rect">
            <a:avLst/>
          </a:prstGeom>
          <a:noFill/>
        </p:spPr>
      </p:pic>
      <p:pic>
        <p:nvPicPr>
          <p:cNvPr id="4102" name="Picture 6" descr="http://www.chellar.com/AnalysisFu/images/BadSl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4320480" cy="3048650"/>
          </a:xfrm>
          <a:prstGeom prst="rect">
            <a:avLst/>
          </a:prstGeom>
          <a:noFill/>
        </p:spPr>
      </p:pic>
      <p:pic>
        <p:nvPicPr>
          <p:cNvPr id="4104" name="Picture 8" descr="http://i.gyazo.com/cd92ccd91417c29e2d6aeaac62e13e1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356992"/>
            <a:ext cx="4392488" cy="32451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32445" y="0"/>
            <a:ext cx="5348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НУЖНО МЕНЬШЕ ТЕКСТА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87824" y="0"/>
            <a:ext cx="6246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 СПЕЦИАЛЬНЫХ ТЕРМИНОВ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42900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НИИОМТПЛАБОПАРМБЕТЖЕЛБЕТРАБСБОРМОНИМОНКОНОТДТЕХСТРОМОНТУПРАСИА СССР</a:t>
            </a: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(научно-исследовательская лаборатория операций по армированию бетона и железобетонных работ по сооружению сборно-монолитных и монолитных конструкций отдела технологии строительно-монтажного управления Академии строительства и архитектуры СССР)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008" y="1700808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ГИПОКСАНТИНГУАНИНФОСФОРИБОЗИЛТРАНСФЕРАЗЫ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254133" y="0"/>
            <a:ext cx="2926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ПРО АШИБКИ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4" name="Picture 6" descr="&amp;Kcy;&amp;acy;&amp;zhcy;&amp;dcy;&amp;ycy;&amp;jcy; &amp;rcy;&amp;acy;&amp;zcy;, &amp;kcy;&amp;ocy;&amp;gcy;&amp;dcy;&amp;acy; &amp;kcy;&amp;tcy;&amp;ocy;-&amp;tcy;&amp;ocy; &amp;dcy;&amp;iecy;&amp;lcy;&amp;acy;&amp;iecy;&amp;tcy; &amp;ocy;&amp;rcy;&amp;fcy;&amp;ocy;&amp;gcy;&amp;rcy;&amp;acy;&amp;fcy;&amp;icy;&amp;chcy;&amp;iecy;&amp;scy;&amp;kcy;&amp;icy;&amp;iecy; &amp;ocy;&amp;shcy;&amp;icy;&amp;bcy;&amp;kcy;&amp;icy; &amp;vcy; &amp;mcy;&amp;icy;&amp;rcy;&amp;iecy; &amp;gcy;&amp;rcy;&amp;ucy;&amp;scy;&amp;tcy;&amp;icy;&amp;tcy; &amp;ocy;&amp;dcy;&amp;icy;&amp;ncy; &amp;kcy;&amp;ocy;&amp;tcy;&amp;icy;&amp;kcy;, &amp;Mcy;&amp;iecy;&amp;mcy;  &amp;Vcy; &amp;mcy;&amp;icy;&amp;rcy;&amp;iecy; &amp;gcy;&amp;rcy;&amp;ucy;&amp;scy;&amp;tcy;&amp;icy;&amp;tcy; &amp;ocy;&amp;dcy;&amp;icy;&amp;ncy; &amp;kcy;&amp;ocy;&amp;tcy;&amp;icy;&amp;kcy;"/>
          <p:cNvPicPr>
            <a:picLocks noChangeAspect="1" noChangeArrowheads="1"/>
          </p:cNvPicPr>
          <p:nvPr/>
        </p:nvPicPr>
        <p:blipFill>
          <a:blip r:embed="rId2" cstate="print"/>
          <a:srcRect b="209"/>
          <a:stretch>
            <a:fillRect/>
          </a:stretch>
        </p:blipFill>
        <p:spPr bwMode="auto">
          <a:xfrm>
            <a:off x="899592" y="1196752"/>
            <a:ext cx="76200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20554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ДЛЯ КОГО ПРЕЗЕНТАЦИЯ?</a:t>
            </a:r>
          </a:p>
          <a:p>
            <a:pPr algn="ctr"/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ДЛЯ ЧЕГО ПРЕЗЕНТАЦИЯ?</a:t>
            </a:r>
          </a:p>
          <a:p>
            <a:pPr algn="ctr"/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ЧТО ДЕЛАТЬ ПОСЛЕ ПРЕЗЕНТАЦИИ?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4048" y="0"/>
            <a:ext cx="4264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ВАЖНЫЕ ВОПРОСЫ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AutoShape 6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data:image/jpeg;base64,/9j/4AAQSkZJRgABAQAAAQABAAD/2wCEAAkGBxQTEhUUEhQWFRUXGBwYFxgXFRQXFRUXFxgXFxYWFBYYHCggGBolHBcUITEhJSksLi4uFx8zODMsNygtLisBCgoKDgwOFA8PFCwZFBwsLCwsLCwsLCwsLCwsLCwsKywsNywsLDcsLDcsLCwsKyssNysrKysrKys3KysrKysrK//AABEIAQUAwQMBIgACEQEDEQH/xAAcAAABBQEBAQAAAAAAAAAAAAAGAAIDBAUHAQj/xAA9EAABAwIEBAMGBAYBAwUAAAABAAIRAyEEEjFBBQZRYSJxgRMykaGx8AdCwdEUI2Jy4fFSFUNTJDM0stL/xAAXAQEBAQEAAAAAAAAAAAAAAAAAAQID/8QAGhEBAQEBAAMAAAAAAAAAAAAAAAERMQIhQf/aAAwDAQACEQMRAD8A7ikkvCgUrwuTXFMzIJcyQcocyQcgmzJZlFmXhegmzJZlDmSzoJwUsyE+Pc2soksYQXj3iSIZ2A/MUMP54cXe+8+RDfKwCo6lmXmdBHC+aC6PEXNm82e09D1C2KnHGZw3OAQJPW/TsIJlBv50s6F6XM9Jxhjs0+7p4tb9grP/AF5gcGyJOwIsoN/MvMypYXHNf7pB+CnzoJ8y8zqEvXhegnzL0OUAqJ4KCUFeymMKkQJJJJAl45eprigicVESnvUcqhBy9BTAV7KB5THFJMf0QJ9WFgc28b/hsO9+drXHwtLjADjMEdSLla+IdBmVw78XOL+2xYpe0HsqI90X/mOHizf1Cw8lKMI8XL6mbMXQZk6nv6qVmPDHUzMBwcR2cD/pDVCmQfiPNX6OEfVaGgXabTbXYLI1+A8eeHuLnbaz6r0cbOd2V/8A7jQMxJ8DNCPis8cv1g0kNI3MbDdSUeW6xbZpPp00UGrgeYGB4LLEN9mwuJ0FpjYmSfUK7xTmdzKppUmUgabQar3A+AgAwOwkX3JKGMNy/WBJLCIvJ36gLMx9SqHuNwXPLj30AB6iysHWOVuaGPd4XgPA94tc1juoEro3AeMCsC0nxtsYm/Q9l83cNxtZrg+YAgO3a4aX6LsfLfGqdGHVDDqgDTAmzdCY01V0dDJTHPUFDGNqNDmmWnSNwvXVFRNTfdWWFUQbqxTQXmJ6jplSIEkkkgSa5OTXIIHqEhTvCgcqPEkl4SoHKOsbJ7iqmKrhoJcYABJPQAXKo5v+KPO7sL/6fD2qubLn/wDjaZjL/UfkuL4cOqPvLnE+ZJP+Vqc2484jF1qky1zzk7MFm/IfNaPJuHaH5jdw22WAQ8u8qNBBqAEkaEyjvhnAaPhlrbdt7LMw1SBbXb5LWweLi06frKDabwqlEZR0UlDh1MCAwR5KLC15vOqvUyrgr1eHUyIyDSNAhHin4f0ariR4Qe1pP7I5Oq8qaJYOOcT4dTwbTScM22aNeoP1WXwjmdrQKR1D4DoEZT/yPRHXGOWW4upW9q9wDXyGiN2gHvC51xng3sK+UNIIcIcIykFZHYOUMXmp5XGXMsSN7nK4IlDwgjk9ns35XE5nMBudiJED9kYgrYla9WKL7qkCrVFUaVNPUNFTqUeJL1JQeprk5NcqIXqu8qeoVA5UMc5RmovXBRPCCU1UAfipxR9HDEN0qHKTN9jEI5K5f+Nz5oUQI98n4C0KUcjNfM7tsirlloaTPTVB2Gb4vVG/BqcBYBfhDDZBvsr+EaT62WLhsVTYBncG9JP0WhS4jREeISdO09ToqC/D4W3lb4LQplYPD+LNjWYEOHTefotWnj2y28SCfgqLrXL1zpKo0sVO4urbHyqKeOwIcQ8EtcNwbOHRw3CDOP8ACM1QdWjQ7h0/Q/VH9Ru6EOZaga8GYMG/TyUog5Zw2WtSOrg0/AtPh9EZF/xQLwLHE1mAxmJi23U/BG5MKwT0Ta6uUVSa611ZpPug0qCsQq+HVhAoSSheoEmlOTXIKtdyrucrFUKvlQeFJ7U6E0uVEFYrkn42Pj2DRMQ89tRddaeuP/ipxFleqMOwXozJ6kgHL5aKUc14YyX2/wBowrVC1gi3VYvLtCKhJ2RJWwrniGQPRYoyaVFph9VwA3JU+Nbg3tB/iCDH5Q4j4DbumU+COqVHe1NmBvhE5cxEkkbwrdHg7BUzl7nwIy+60enzQZXBsf7B/gc6of6nODS3y1XTuVOIOr+J1MWaRYm2pGo7wua8Qwvsqns2OzZwC1u7XF0EA7NvK6pyThC2nlMFwbBI69e6Af5kxdSiW+xq6mDTcJcw7G3vNNxsrPLmJx7gHXi83BHbw6hYnHuD4mvUqOc8EMLWF3uOm5OmvhjzUHCaWNwtR0U6hYPzNcZIEbSZ13Co67g8SSA19nR8fJc+59xZp4pk+7Bt1myMOWOL/wAQ0io3LUHUQXAWOZpu1w3Gm6GvxY4aXU2VZjJY2ubiIVoocg0C/EVajgfAQG+Z/wALodGohfkjAmnSc/d8G/ZsQIRJTdBH3qkF5rxop8ORKol/RWcIVobVFWVVw6tKBJJJIEmFPTXIK1YKodVdqKo8wgaSmFqeSvCVRFUC4RzNSP8A1DFOOzp8rBd3qFcn/EHhbnYlxpi76bSSdPCSCs+XAMYCmM5MRmAPkpMRxY03BjTDiRJy5g1vUj4p+G2Oh0LTqI1lUcBT/n1gTrlPpEfusDQ4PjK8vq1A6oHn3WthzWizXATuNloVMfmjJQqut/43N+JcAFocLxGQCFpYnHAg7RvKoA24Sqa5rV2hhFmMBBIHUkb7rqvJbP5ZN5P0XLcTzBTY54eRJkAkaR96o15J5maS1kh0i4nzuPRICPE4Vza7waRfQqtDnOb71KozwyW7tIjT/iqWHxDKJ8NYR0MSPTWVsN4sxwz0nteA7K7KQ6xMbJ+LY0mbGd4BWpBm8IxftsS+rlIYGBjHERndMueO2gndO50wJr4csaYMi+wG8nYLXoEQJjp+yocyMnDVmAwfZOI+EQrR7gWUhh2Cg4PY05czSHAuGpBCeHSs3geEGHw1ClaRTDnQLZnCSVda8lZFhh/ZaOFMQspjloYN0rY3sMVaVLClWwVA5JeJIPU1ycmOQQVFVqq3UKrVFRA1eFq9JXjnIGuCFOfMK72QqtE5JzRqGakjyKKS5eOKlg4IMRNUkXsLiYE6CdJVfFtIrMIIEyD5RP6Lpv4g0mU6AFNjW5qoJygDM6DcxquZ4+ofaUyOv1ELA2sJixlHl9lLG40Bpm8/RYbsYKd+lo+/RZ2M4zbLqdSfPSFBBjMB7SoemvS261+BcG/nGk8+Et8UOh14gAi+4+CG2cQcDJiJndb9LjVFtZtYXJaA4TuOio6vyzy7h8Mx4ohw9prLp00A2F1sUPdIOx+sLL5X4uypSac0zqYi52AWrVI/L2PoTBBWhPhwTJ6Jr8IXOeXmxAaR/SLn42+alwlp6Qo8ZigW+HfUrQq1/EST1tG3QBRNtqmmrZNpV47rAsNJutTAaBY7X3PdamBetAhwquQqeEKtoPYSXiSByY5PUbiggqFQPCfXcq7noGOC8DU4uTHPsqIyEnL0lYvMvHqeEpGpUPYNGrjsB8lL6Al+KOPDXYenqLvcPTK36yue4+uPAe/zWrze+vUNHE14aa1PMxg0ZTDvA3uYuhLEYgkidiY+iwK2LeXTMwn0MLIkg/qp6Tm2BWzQxFKHHYAaCQSgp4LCMyzlBOkOEz2W7w3hWHqC+Hp7aT9JUeAgtdlANjM+8JH5TsY37re4JwcjIS4i2a0eHZrR3790Hv8A0qnRvQzUr+6HS0eQPkijhHEHho9rBkwHD5SqXEmNyEC0RtofNWeE0z7rvMeSsG2a/h87fNQV6kBItAGlugVSppZAytW2AuvKRmL6phB1n/IT6Y32+agueq0sEVlsJJWtgVuAjwWgV5UMGrqBySakgcoqikJVLF49rAS6UEVdVXOQ/wAZ50ZT0pud6gLn/HfxIxJkU8tMdhJ+JU3B1s1AJkgdZtHmsjiPM2GpWfXpg/3BcC4pzDiKln1XmdRJhUKNExP2PJNHZeP/AIm4ekwijFZ592LMH9xOvkNVybiPF6uOrh2IeXSQIFmtBNwxuwus+uyV5g7OBPUfVTR23nngft8MPZgZ6TQacWkNAa5vq2/mFxao36/AiZlfQvDqmekxw3aPogD8R+VWgHE0Rcub7RgGpcQ3OO+kqDm9Jk7XJ+AV7DYcwdoI+t/qrNOiR7Qe67KW3sWkHxT06LwUi3wOuAYm031ICC1hcYKILmjOCSPOLEeV1vcH42XMk28VrCIJiB9UK16oc9gaLN8LR23J7rY4Bw8irlsfDPaQg6DhbuvdpEHvcK8cOWOjYCB1jUFR4KnYWmbW7an4q9WdmItoI+CoidVKic5OeEx7dkHj27pwEp+Qp9kCpfFamBsVnUWgXWnw8Aun0/ytAiwZV1UcGeqvoPEk5JA1+iGeO6FE1TRDPHRYqjmPMTzcDUhAGOYQST5I85g36kIF4lc+i5jNw9HO8k2A+vRXKi9w7IaN+vmvajbfd0FKvKhYVPVEqFzroOt8hcxNq0hTLv5jBGUkAkDcdlv80U82ErCYOQuB7thwPyXAW4h1Ko17HFrxcEGCEfYfn322Gq0q/hqGm4B/5XGLZgPdm6oL+ZOAMxBztb/MeBmI/NmiS6NYuhDF8vVmBzGtkAggmJOu+2yPuH4iadMg/wDbbMGb5QLkJ1WDqoOe8F4C8PdnaWgiBImdCSCjjg/Bwx7XAe6CJgXDtJWxwjhbXD2jhsWgWg9SO1ls06IHw+YVkFBlI02E2Aa03OpEEyUNYbjgAipYRIdsQf2W1zzjxRwNd0wSwtb5ut+6AcA/NRY6LBsfAQgOmNDmy0hwNwRfVRilH3+qBMPxl2DcPE40nnwg6AalvoinhfHqdRsu8MiQfyntKDWc2Nwlv93XmXUeoKRtYIPaQWrw46WhZdErR4e50xFrQtAlwYV1U8ErgQOSXiSDypohbjpsUUVjZCvHNCqOZcwOmY3+iCOIOFttvQIw48Ne/wAggji9Ml1vRYoeHiYCTmz96Ks3BED3iP3UhpvDvCcx33HxUDnUvjHx8ln1RlIW1Wp21seu3b1WfiaIMDLBi42nt0QeUuFVK7SaLC9zBLmj3i0mJaN1Hg8KScpF58UggiNiDcFbvL+OdRbVcz3zTIaek2JjchN4XSNUmTeZJOpnqd0Fvl3EVaF2PLGauD2udTvfp4UacN4syq8NNRoAeATImIBkLzhnBz7CoAZ8BAsdY3WTwRlO2dgPhbeNwXN/ZJR044+kxgymWgaC5gW/dQYTipqhrmw1pMdTbYjY6ILrcToU7BknSBoVY5aa1zXWGtom0kz56wropfizin+yZLvBD4buXWAnqIkrG5TxObDlvSw9dFsfiZhQcJLW3pGfIO8J89kNcuSaFNwgOpmWkyJn8rlKNfiPDPascw9sh6O7IWwONfRLqT5HiAcLWcNDfYz80XjF5wBEESXdjqNVj8f4b7YCqI9oAMwj3mdfMINLhPHajAGg20LTcdiOgRTheMsdZ3hJHoVzThdaD3H00lEGFrSBe33bzU0HuHK1MCL9Fz/+MqCmfZvIIuBNjGyMOWeIiuxrtyPmukBlgTZX1QwQV5B7CS8lJA2vohXj+nZFVbRCvHNCqOZcfHpOp6Dog/EU8zr6BF3Mb4n78kKOeR99ViiNtPMbbfMq2zDBosIB08+6q8Lxgu3fQeYWtYgu9C2bz1hQZ7m3NtAJ1iVUxNKTP3C1qVI3BuQLdxuVBisLsN7i3yQM4BTzVMmzw5vkSLLW5e4DWZVLHMcHaiWmIG/RUeE04e06Cb9R3XaODkFrXb5QEk0Y3LtCsPCQ0lsknQetr7BWqXK9PxAmCSTAOl5WgaYbWaRo4wfVXssLWAZx3KLYmnkn+oGEK43CYnBMqVHOZY2EeHUWEnW8x5Lp7noe5rDXUiHAOkggHqN1LBy3mPi2IdQJrPs9kZGgBt497vF4S5dqzhm9BJPnsqnOr/5bQNzP7KTlk/yQD7tyekFQatEk/mh3vbxGwPZXcPXzEWgnw7XCyKtTQN/PaJ0DU1paQA4uiYEEgxpMjZBHx7hZokVKfuuJ0Pukat9VJg8RlM3gw4etisP+Dq0Hlri5wJOUy4gjWL6OhW+JVIpWtFweg3HdTAWcOqCDff0g6Qtjket7wn3XG0/RC3D8VloAnXaNDofRbfIb5k9T8VrxHX+HvkArRWRwY+ELYWgpSXiSBtbRCvHxqiqtohTj6o5VzFdx7a+aG3CT8giXjxuUMk39Y/yudGbjGES5ugMW3W7wXGhzb3IHQXAVSo0AExOzfPcrLbWNB5Nz36dVAXilc5Z6t1vOoXr8NmAJsQSCehGym4PUzsG+b5EX16LQrthptcxm7HT9kA82WwT5Eeu5XXuWqs0Wrmpptm4uDHYg/VHfKdSKUTYXgaLUG3iPfZ/cPqrVQ39VWovDnN8/RWq+i0K1V3a+wndCfMuKzPDdmiTa0nT5BEPEcYKbS92gE+Z2CBcTiTcuB8bp6wsWgP57IEW1AhM5ep/yDtO/bdR85vBptO4cR6bKXl9/8r0gDqZmyCxUMEntlHXSCfvqmtbBGYWaOup2vpulij2s0aT+YqJ1M+EgTF4mJnbooNSmbBlSC0AO7g9ZWBzbRfSa0fkcSWn56rQ4bixVbA1JIPVsT4T3Vbnep/LotmTmc6P+LYgT5qQMr4mMLQvd0z6W1RhyCIGpvtt6Lnxa59Ki0aiY23XSPw/zBsEaEz0E/wCl0g6vwU2WyFkcIWuqPZSXiSobX0QlzDoeiLa2iEeYEHL+P6lDNX+na3qifjzbmEL1GwSRt/8AYrnQ9h36WHc6KHG4aRB2EuPU/ulTdlcAbgfXv97K9i2EtEDbMTuBGimjN5a4q6m8McbbSR8EfMqh4Ji2W+v02K5VxBt572/RGnJvGzUbDhJbZwP5gdD+nmqNmtTIPYEX2cCNkU8p1AARt+uwQ3WpOmG20c09R0PdbHBn5ASBYGYtYnVIC3CuBqQNmk+th+6nrVL5YWdhXCXHeGgR0uVlcZ477GjH/cLiGjWT/wAtdlq0Z3M/FM78jfdbbzqf4mEO455IdJ2ged/gpOINIb/U0X7uNyfisb+Ic2A8aAkzuTosaMbm5wENjoLxrE7Kxy87+W0Dafj9wszmipLh5THmtLlwzQHdwmwkDz8/oqL9X3QCLuMzFrayq4cTJ0Jc2PLSPJOruNzBIJyj94jVOpGYkWYI9TulF7DYcZ3OETMSPzOMCfNZX4gYMtdTqD3S3KfNuiIsJRDctMEyIdfq68HyXnN2B9phHwfdh7fMH/akAhw2mCaTXPDQREnRpn/HzXT+UTRZTyteHGZMRfy7LklZlqPemJ7EnUeiMuUfeAaPvutwdy4K+QFswh7lwnKAiFUepJSkqGV9EIcwbovraIQ5h3Qcw44bn5/oht7bmdAJ9UTcbuT5/IIbcATHUlx6wI/b5rFEVDUAxY5ldqjwwdahnybNvn8lWwlJziA4AZzmPZokiY+7Kz/EnKSdScrRa4EA/KPUqAaxzZJ7WCp4XFOpvDmm49JG4PZb+PoA3EQwfElD2JplpuNroOj8u8VbWa1uYg/lMaR+Q9/loiKhTJkG02IjRcX4fjXUnh4m207fv+y69wTiza9MVBfZ1xJ8+9vkmDc5c4kH0C98sySx+4Bp+ElDuMLsRULniGOENG7A3TMev5vVZOLqubXxDM2WkagJEgBxEv8AFOgv6qxgeJl7SadzmJAkRaxElTRaw9Nzvf1nN5AXVfibGZZcLk5jMe7eFZbTqVYJflY+RYgkQJgn0WfjqLYlwnwEy4/8Z29SnRz/AIvUDnnpNvTRbHAKhFNzt7Nb1nePRZPHKrXVCW6R+my1eX3ywC0CXX3sqNCrAMkEwJk7k7H4qzw6hOQGwEkz6QCqjm58oGriT5QtrAlgzBxAmJ/pbooNOgzMJ0Oa/wDcJIPlsrr6Gek9kWIPwI0+KhYzKQ09cpPUgS1yv4Zut47RsdfWyo5HiqOWpkNsgDfgjrlK8Bgta/dCPMFKMVUGt/qjfkrCOEOdaLALUHWuAsgBb4WHwXZbaockvISQMr6IO5hRjX0QdzBN1RzHjup+CGnOkwNzGu26IuPn9ShOq6D/AGtn1KxRqUXQSdZORv8AbofRS4ii0naGiBAtm/3PwVXBvuJjwNkW3/2VdbQmG7majidhBj9fioKBpGQNvedbaJHy+qycbQzAkXJOnZbVVjspJEGo6B3AifTQKtVZqekAWsT9yp9AxiKcE9FrcrcwOwlUO1pmzxrbcgdYTC0B5bFwNDB12VLHgBwAAHcLQ6ZjnMbjGPGUtqUQWOIzNcXRe+jssIb4zgHCsXUIa0QXNGgcfegaawncJ41kwlAP8Qb7RgBH5faNIHoZ+PZX6/EWPzObGwg3tHzUEeMwtamxppF1m5ovEu1F9EP8c4s9zIcIMZSBIbYSYCOMNjQWuBu3I297O3BGyz+L8PY+TAEEW8xeyDmRH35rf4RUy0wOpn0VTjvDBRdAMjNlHlqPkm4V42tsOyoI+FvuX9LAeql4ZjCarnwS3QtOzdBKq4eu2kGUyQ4xmdpq64Wjg6gJaRYHwkWv3ndZBhhwHMuOneRFirYeBB6unebW+qocLu0AnaPT8vkp3tzQY0OyoAOc3OZjDtIa63cQt7lbiVSR4jdVefKg9tR0ksMHycIHldS8t1Bm92DOmi3B2nluqXAEoiQlyu/T0RdCDxJepIGV9EHcxHVJJByrj/vO7D9QP1QrXdM9yAfSEklmjxlUjN3IHot5mJdDzPRvp9hJJQTYtsutbIwkeYj/APRWY5ghg6gk/P8AYJJKUZGOwuYl8kOzRPaL2WVWpwNZukkrBNiCQyiOgc71L/8ACjo4kg26pJK0E2E4qY01jfuNlpVMYXNJPkL7G9+ui9SUA5zY7xDz+kLKwfvN80klYFjsUXVHHv8ASwVrCcSdvcH5HWySSDoXL2LzMaYglvXoVvNqWkDX7lJJIAb8SB/8Z2/jb8C0ytjhWFAFEzd1JrnHqZcJ+QXiSs4Oo8r2y/fRGcpJKweSkkkg/9k="/>
          <p:cNvSpPr>
            <a:spLocks noChangeAspect="1" noChangeArrowheads="1"/>
          </p:cNvSpPr>
          <p:nvPr/>
        </p:nvSpPr>
        <p:spPr bwMode="auto">
          <a:xfrm>
            <a:off x="155575" y="-2155825"/>
            <a:ext cx="3333750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files.adme.ru/files/news/part_73/732360/7342910-R3L8T8D-550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64906" cy="58326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7314" y="0"/>
            <a:ext cx="3253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ВЕЛИКОЛЕПИЕ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AutoShape 6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data:image/jpeg;base64,/9j/4AAQSkZJRgABAQAAAQABAAD/2wCEAAkGBxQTEhUUEhQWFRUXGBwYFxgXFRQXFRUXFxgXFxYWFBYYHCggGBolHBcUITEhJSksLi4uFx8zODMsNygtLisBCgoKDgwOFA8PFCwZFBwsLCwsLCwsLCwsLCwsLCwsKywsNywsLDcsLDcsLCwsKyssNysrKysrKys3KysrKysrK//AABEIAQUAwQMBIgACEQEDEQH/xAAcAAABBQEBAQAAAAAAAAAAAAAGAAIDBAUHAQj/xAA9EAABAwIEBAMGBAYBAwUAAAABAAIRAyEEEjFBBQZRYSJxgRMykaGx8AdCwdEUI2Jy4fFSFUNTJDM0stL/xAAXAQEBAQEAAAAAAAAAAAAAAAAAAQID/8QAGhEBAQEBAAMAAAAAAAAAAAAAAAERMQIhQf/aAAwDAQACEQMRAD8A7ikkvCgUrwuTXFMzIJcyQcocyQcgmzJZlFmXhegmzJZlDmSzoJwUsyE+Pc2soksYQXj3iSIZ2A/MUMP54cXe+8+RDfKwCo6lmXmdBHC+aC6PEXNm82e09D1C2KnHGZw3OAQJPW/TsIJlBv50s6F6XM9Jxhjs0+7p4tb9grP/AF5gcGyJOwIsoN/MvMypYXHNf7pB+CnzoJ8y8zqEvXhegnzL0OUAqJ4KCUFeymMKkQJJJJAl45eprigicVESnvUcqhBy9BTAV7KB5THFJMf0QJ9WFgc28b/hsO9+drXHwtLjADjMEdSLla+IdBmVw78XOL+2xYpe0HsqI90X/mOHizf1Cw8lKMI8XL6mbMXQZk6nv6qVmPDHUzMBwcR2cD/pDVCmQfiPNX6OEfVaGgXabTbXYLI1+A8eeHuLnbaz6r0cbOd2V/8A7jQMxJ8DNCPis8cv1g0kNI3MbDdSUeW6xbZpPp00UGrgeYGB4LLEN9mwuJ0FpjYmSfUK7xTmdzKppUmUgabQar3A+AgAwOwkX3JKGMNy/WBJLCIvJ36gLMx9SqHuNwXPLj30AB6iysHWOVuaGPd4XgPA94tc1juoEro3AeMCsC0nxtsYm/Q9l83cNxtZrg+YAgO3a4aX6LsfLfGqdGHVDDqgDTAmzdCY01V0dDJTHPUFDGNqNDmmWnSNwvXVFRNTfdWWFUQbqxTQXmJ6jplSIEkkkgSa5OTXIIHqEhTvCgcqPEkl4SoHKOsbJ7iqmKrhoJcYABJPQAXKo5v+KPO7sL/6fD2qubLn/wDjaZjL/UfkuL4cOqPvLnE+ZJP+Vqc2484jF1qky1zzk7MFm/IfNaPJuHaH5jdw22WAQ8u8qNBBqAEkaEyjvhnAaPhlrbdt7LMw1SBbXb5LWweLi06frKDabwqlEZR0UlDh1MCAwR5KLC15vOqvUyrgr1eHUyIyDSNAhHin4f0ariR4Qe1pP7I5Oq8qaJYOOcT4dTwbTScM22aNeoP1WXwjmdrQKR1D4DoEZT/yPRHXGOWW4upW9q9wDXyGiN2gHvC51xng3sK+UNIIcIcIykFZHYOUMXmp5XGXMsSN7nK4IlDwgjk9ns35XE5nMBudiJED9kYgrYla9WKL7qkCrVFUaVNPUNFTqUeJL1JQeprk5NcqIXqu8qeoVA5UMc5RmovXBRPCCU1UAfipxR9HDEN0qHKTN9jEI5K5f+Nz5oUQI98n4C0KUcjNfM7tsirlloaTPTVB2Gb4vVG/BqcBYBfhDDZBvsr+EaT62WLhsVTYBncG9JP0WhS4jREeISdO09ToqC/D4W3lb4LQplYPD+LNjWYEOHTefotWnj2y28SCfgqLrXL1zpKo0sVO4urbHyqKeOwIcQ8EtcNwbOHRw3CDOP8ACM1QdWjQ7h0/Q/VH9Ru6EOZaga8GYMG/TyUog5Zw2WtSOrg0/AtPh9EZF/xQLwLHE1mAxmJi23U/BG5MKwT0Ta6uUVSa611ZpPug0qCsQq+HVhAoSSheoEmlOTXIKtdyrucrFUKvlQeFJ7U6E0uVEFYrkn42Pj2DRMQ89tRddaeuP/ipxFleqMOwXozJ6kgHL5aKUc14YyX2/wBowrVC1gi3VYvLtCKhJ2RJWwrniGQPRYoyaVFph9VwA3JU+Nbg3tB/iCDH5Q4j4DbumU+COqVHe1NmBvhE5cxEkkbwrdHg7BUzl7nwIy+60enzQZXBsf7B/gc6of6nODS3y1XTuVOIOr+J1MWaRYm2pGo7wua8Qwvsqns2OzZwC1u7XF0EA7NvK6pyThC2nlMFwbBI69e6Af5kxdSiW+xq6mDTcJcw7G3vNNxsrPLmJx7gHXi83BHbw6hYnHuD4mvUqOc8EMLWF3uOm5OmvhjzUHCaWNwtR0U6hYPzNcZIEbSZ13Co67g8SSA19nR8fJc+59xZp4pk+7Bt1myMOWOL/wAQ0io3LUHUQXAWOZpu1w3Gm6GvxY4aXU2VZjJY2ubiIVoocg0C/EVajgfAQG+Z/wALodGohfkjAmnSc/d8G/ZsQIRJTdBH3qkF5rxop8ORKol/RWcIVobVFWVVw6tKBJJJIEmFPTXIK1YKodVdqKo8wgaSmFqeSvCVRFUC4RzNSP8A1DFOOzp8rBd3qFcn/EHhbnYlxpi76bSSdPCSCs+XAMYCmM5MRmAPkpMRxY03BjTDiRJy5g1vUj4p+G2Oh0LTqI1lUcBT/n1gTrlPpEfusDQ4PjK8vq1A6oHn3WthzWizXATuNloVMfmjJQqut/43N+JcAFocLxGQCFpYnHAg7RvKoA24Sqa5rV2hhFmMBBIHUkb7rqvJbP5ZN5P0XLcTzBTY54eRJkAkaR96o15J5maS1kh0i4nzuPRICPE4Vza7waRfQqtDnOb71KozwyW7tIjT/iqWHxDKJ8NYR0MSPTWVsN4sxwz0nteA7K7KQ6xMbJ+LY0mbGd4BWpBm8IxftsS+rlIYGBjHERndMueO2gndO50wJr4csaYMi+wG8nYLXoEQJjp+yocyMnDVmAwfZOI+EQrR7gWUhh2Cg4PY05czSHAuGpBCeHSs3geEGHw1ClaRTDnQLZnCSVda8lZFhh/ZaOFMQspjloYN0rY3sMVaVLClWwVA5JeJIPU1ycmOQQVFVqq3UKrVFRA1eFq9JXjnIGuCFOfMK72QqtE5JzRqGakjyKKS5eOKlg4IMRNUkXsLiYE6CdJVfFtIrMIIEyD5RP6Lpv4g0mU6AFNjW5qoJygDM6DcxquZ4+ofaUyOv1ELA2sJixlHl9lLG40Bpm8/RYbsYKd+lo+/RZ2M4zbLqdSfPSFBBjMB7SoemvS261+BcG/nGk8+Et8UOh14gAi+4+CG2cQcDJiJndb9LjVFtZtYXJaA4TuOio6vyzy7h8Mx4ohw9prLp00A2F1sUPdIOx+sLL5X4uypSac0zqYi52AWrVI/L2PoTBBWhPhwTJ6Jr8IXOeXmxAaR/SLn42+alwlp6Qo8ZigW+HfUrQq1/EST1tG3QBRNtqmmrZNpV47rAsNJutTAaBY7X3PdamBetAhwquQqeEKtoPYSXiSByY5PUbiggqFQPCfXcq7noGOC8DU4uTHPsqIyEnL0lYvMvHqeEpGpUPYNGrjsB8lL6Al+KOPDXYenqLvcPTK36yue4+uPAe/zWrze+vUNHE14aa1PMxg0ZTDvA3uYuhLEYgkidiY+iwK2LeXTMwn0MLIkg/qp6Tm2BWzQxFKHHYAaCQSgp4LCMyzlBOkOEz2W7w3hWHqC+Hp7aT9JUeAgtdlANjM+8JH5TsY37re4JwcjIS4i2a0eHZrR3790Hv8A0qnRvQzUr+6HS0eQPkijhHEHho9rBkwHD5SqXEmNyEC0RtofNWeE0z7rvMeSsG2a/h87fNQV6kBItAGlugVSppZAytW2AuvKRmL6phB1n/IT6Y32+agueq0sEVlsJJWtgVuAjwWgV5UMGrqBySakgcoqikJVLF49rAS6UEVdVXOQ/wAZ50ZT0pud6gLn/HfxIxJkU8tMdhJ+JU3B1s1AJkgdZtHmsjiPM2GpWfXpg/3BcC4pzDiKln1XmdRJhUKNExP2PJNHZeP/AIm4ekwijFZ592LMH9xOvkNVybiPF6uOrh2IeXSQIFmtBNwxuwus+uyV5g7OBPUfVTR23nngft8MPZgZ6TQacWkNAa5vq2/mFxao36/AiZlfQvDqmekxw3aPogD8R+VWgHE0Rcub7RgGpcQ3OO+kqDm9Jk7XJ+AV7DYcwdoI+t/qrNOiR7Qe67KW3sWkHxT06LwUi3wOuAYm031ICC1hcYKILmjOCSPOLEeV1vcH42XMk28VrCIJiB9UK16oc9gaLN8LR23J7rY4Bw8irlsfDPaQg6DhbuvdpEHvcK8cOWOjYCB1jUFR4KnYWmbW7an4q9WdmItoI+CoidVKic5OeEx7dkHj27pwEp+Qp9kCpfFamBsVnUWgXWnw8Aun0/ytAiwZV1UcGeqvoPEk5JA1+iGeO6FE1TRDPHRYqjmPMTzcDUhAGOYQST5I85g36kIF4lc+i5jNw9HO8k2A+vRXKi9w7IaN+vmvajbfd0FKvKhYVPVEqFzroOt8hcxNq0hTLv5jBGUkAkDcdlv80U82ErCYOQuB7thwPyXAW4h1Ko17HFrxcEGCEfYfn322Gq0q/hqGm4B/5XGLZgPdm6oL+ZOAMxBztb/MeBmI/NmiS6NYuhDF8vVmBzGtkAggmJOu+2yPuH4iadMg/wDbbMGb5QLkJ1WDqoOe8F4C8PdnaWgiBImdCSCjjg/Bwx7XAe6CJgXDtJWxwjhbXD2jhsWgWg9SO1ls06IHw+YVkFBlI02E2Aa03OpEEyUNYbjgAipYRIdsQf2W1zzjxRwNd0wSwtb5ut+6AcA/NRY6LBsfAQgOmNDmy0hwNwRfVRilH3+qBMPxl2DcPE40nnwg6AalvoinhfHqdRsu8MiQfyntKDWc2Nwlv93XmXUeoKRtYIPaQWrw46WhZdErR4e50xFrQtAlwYV1U8ErgQOSXiSDypohbjpsUUVjZCvHNCqOZcwOmY3+iCOIOFttvQIw48Ne/wAggji9Ml1vRYoeHiYCTmz96Ks3BED3iP3UhpvDvCcx33HxUDnUvjHx8ln1RlIW1Wp21seu3b1WfiaIMDLBi42nt0QeUuFVK7SaLC9zBLmj3i0mJaN1Hg8KScpF58UggiNiDcFbvL+OdRbVcz3zTIaek2JjchN4XSNUmTeZJOpnqd0Fvl3EVaF2PLGauD2udTvfp4UacN4syq8NNRoAeATImIBkLzhnBz7CoAZ8BAsdY3WTwRlO2dgPhbeNwXN/ZJR044+kxgymWgaC5gW/dQYTipqhrmw1pMdTbYjY6ILrcToU7BknSBoVY5aa1zXWGtom0kz56wropfizin+yZLvBD4buXWAnqIkrG5TxObDlvSw9dFsfiZhQcJLW3pGfIO8J89kNcuSaFNwgOpmWkyJn8rlKNfiPDPascw9sh6O7IWwONfRLqT5HiAcLWcNDfYz80XjF5wBEESXdjqNVj8f4b7YCqI9oAMwj3mdfMINLhPHajAGg20LTcdiOgRTheMsdZ3hJHoVzThdaD3H00lEGFrSBe33bzU0HuHK1MCL9Fz/+MqCmfZvIIuBNjGyMOWeIiuxrtyPmukBlgTZX1QwQV5B7CS8lJA2vohXj+nZFVbRCvHNCqOZcfHpOp6Dog/EU8zr6BF3Mb4n78kKOeR99ViiNtPMbbfMq2zDBosIB08+6q8Lxgu3fQeYWtYgu9C2bz1hQZ7m3NtAJ1iVUxNKTP3C1qVI3BuQLdxuVBisLsN7i3yQM4BTzVMmzw5vkSLLW5e4DWZVLHMcHaiWmIG/RUeE04e06Cb9R3XaODkFrXb5QEk0Y3LtCsPCQ0lsknQetr7BWqXK9PxAmCSTAOl5WgaYbWaRo4wfVXssLWAZx3KLYmnkn+oGEK43CYnBMqVHOZY2EeHUWEnW8x5Lp7noe5rDXUiHAOkggHqN1LBy3mPi2IdQJrPs9kZGgBt497vF4S5dqzhm9BJPnsqnOr/5bQNzP7KTlk/yQD7tyekFQatEk/mh3vbxGwPZXcPXzEWgnw7XCyKtTQN/PaJ0DU1paQA4uiYEEgxpMjZBHx7hZokVKfuuJ0Pukat9VJg8RlM3gw4etisP+Dq0Hlri5wJOUy4gjWL6OhW+JVIpWtFweg3HdTAWcOqCDff0g6Qtjket7wn3XG0/RC3D8VloAnXaNDofRbfIb5k9T8VrxHX+HvkArRWRwY+ELYWgpSXiSBtbRCvHxqiqtohTj6o5VzFdx7a+aG3CT8giXjxuUMk39Y/yudGbjGES5ugMW3W7wXGhzb3IHQXAVSo0AExOzfPcrLbWNB5Nz36dVAXilc5Z6t1vOoXr8NmAJsQSCehGym4PUzsG+b5EX16LQrthptcxm7HT9kA82WwT5Eeu5XXuWqs0Wrmpptm4uDHYg/VHfKdSKUTYXgaLUG3iPfZ/cPqrVQ39VWovDnN8/RWq+i0K1V3a+wndCfMuKzPDdmiTa0nT5BEPEcYKbS92gE+Z2CBcTiTcuB8bp6wsWgP57IEW1AhM5ep/yDtO/bdR85vBptO4cR6bKXl9/8r0gDqZmyCxUMEntlHXSCfvqmtbBGYWaOup2vpulij2s0aT+YqJ1M+EgTF4mJnbooNSmbBlSC0AO7g9ZWBzbRfSa0fkcSWn56rQ4bixVbA1JIPVsT4T3Vbnep/LotmTmc6P+LYgT5qQMr4mMLQvd0z6W1RhyCIGpvtt6Lnxa59Ki0aiY23XSPw/zBsEaEz0E/wCl0g6vwU2WyFkcIWuqPZSXiSobX0QlzDoeiLa2iEeYEHL+P6lDNX+na3qifjzbmEL1GwSRt/8AYrnQ9h36WHc6KHG4aRB2EuPU/ulTdlcAbgfXv97K9i2EtEDbMTuBGimjN5a4q6m8McbbSR8EfMqh4Ji2W+v02K5VxBt572/RGnJvGzUbDhJbZwP5gdD+nmqNmtTIPYEX2cCNkU8p1AARt+uwQ3WpOmG20c09R0PdbHBn5ASBYGYtYnVIC3CuBqQNmk+th+6nrVL5YWdhXCXHeGgR0uVlcZ477GjH/cLiGjWT/wAtdlq0Z3M/FM78jfdbbzqf4mEO455IdJ2ged/gpOINIb/U0X7uNyfisb+Ic2A8aAkzuTosaMbm5wENjoLxrE7Kxy87+W0Dafj9wszmipLh5THmtLlwzQHdwmwkDz8/oqL9X3QCLuMzFrayq4cTJ0Jc2PLSPJOruNzBIJyj94jVOpGYkWYI9TulF7DYcZ3OETMSPzOMCfNZX4gYMtdTqD3S3KfNuiIsJRDctMEyIdfq68HyXnN2B9phHwfdh7fMH/akAhw2mCaTXPDQREnRpn/HzXT+UTRZTyteHGZMRfy7LklZlqPemJ7EnUeiMuUfeAaPvutwdy4K+QFswh7lwnKAiFUepJSkqGV9EIcwbovraIQ5h3Qcw44bn5/oht7bmdAJ9UTcbuT5/IIbcATHUlx6wI/b5rFEVDUAxY5ldqjwwdahnybNvn8lWwlJziA4AZzmPZokiY+7Kz/EnKSdScrRa4EA/KPUqAaxzZJ7WCp4XFOpvDmm49JG4PZb+PoA3EQwfElD2JplpuNroOj8u8VbWa1uYg/lMaR+Q9/loiKhTJkG02IjRcX4fjXUnh4m207fv+y69wTiza9MVBfZ1xJ8+9vkmDc5c4kH0C98sySx+4Bp+ElDuMLsRULniGOENG7A3TMev5vVZOLqubXxDM2WkagJEgBxEv8AFOgv6qxgeJl7SadzmJAkRaxElTRaw9Nzvf1nN5AXVfibGZZcLk5jMe7eFZbTqVYJflY+RYgkQJgn0WfjqLYlwnwEy4/8Z29SnRz/AIvUDnnpNvTRbHAKhFNzt7Nb1nePRZPHKrXVCW6R+my1eX3ywC0CXX3sqNCrAMkEwJk7k7H4qzw6hOQGwEkz6QCqjm58oGriT5QtrAlgzBxAmJ/pbooNOgzMJ0Oa/wDcJIPlsrr6Gek9kWIPwI0+KhYzKQ09cpPUgS1yv4Zut47RsdfWyo5HiqOWpkNsgDfgjrlK8Bgta/dCPMFKMVUGt/qjfkrCOEOdaLALUHWuAsgBb4WHwXZbaockvISQMr6IO5hRjX0QdzBN1RzHjup+CGnOkwNzGu26IuPn9ShOq6D/AGtn1KxRqUXQSdZORv8AbofRS4ii0naGiBAtm/3PwVXBvuJjwNkW3/2VdbQmG7majidhBj9fioKBpGQNvedbaJHy+qycbQzAkXJOnZbVVjspJEGo6B3AifTQKtVZqekAWsT9yp9AxiKcE9FrcrcwOwlUO1pmzxrbcgdYTC0B5bFwNDB12VLHgBwAAHcLQ6ZjnMbjGPGUtqUQWOIzNcXRe+jssIb4zgHCsXUIa0QXNGgcfegaawncJ41kwlAP8Qb7RgBH5faNIHoZ+PZX6/EWPzObGwg3tHzUEeMwtamxppF1m5ovEu1F9EP8c4s9zIcIMZSBIbYSYCOMNjQWuBu3I297O3BGyz+L8PY+TAEEW8xeyDmRH35rf4RUy0wOpn0VTjvDBRdAMjNlHlqPkm4V42tsOyoI+FvuX9LAeql4ZjCarnwS3QtOzdBKq4eu2kGUyQ4xmdpq64Wjg6gJaRYHwkWv3ndZBhhwHMuOneRFirYeBB6unebW+qocLu0AnaPT8vkp3tzQY0OyoAOc3OZjDtIa63cQt7lbiVSR4jdVefKg9tR0ksMHycIHldS8t1Bm92DOmi3B2nluqXAEoiQlyu/T0RdCDxJepIGV9EHcxHVJJByrj/vO7D9QP1QrXdM9yAfSEklmjxlUjN3IHot5mJdDzPRvp9hJJQTYtsutbIwkeYj/APRWY5ghg6gk/P8AYJJKUZGOwuYl8kOzRPaL2WVWpwNZukkrBNiCQyiOgc71L/8ACjo4kg26pJK0E2E4qY01jfuNlpVMYXNJPkL7G9+ui9SUA5zY7xDz+kLKwfvN80klYFjsUXVHHv8ASwVrCcSdvcH5HWySSDoXL2LzMaYglvXoVvNqWkDX7lJJIAb8SB/8Z2/jb8C0ytjhWFAFEzd1JrnHqZcJ+QXiSs4Oo8r2y/fRGcpJKweSkkkg/9k="/>
          <p:cNvSpPr>
            <a:spLocks noChangeAspect="1" noChangeArrowheads="1"/>
          </p:cNvSpPr>
          <p:nvPr/>
        </p:nvSpPr>
        <p:spPr bwMode="auto">
          <a:xfrm>
            <a:off x="155575" y="-2155825"/>
            <a:ext cx="3333750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16016" y="0"/>
            <a:ext cx="4544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САМОЕ ГЛАВНОЕ, Ч.1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trinixy.ru/pics5/20140128/pocherk_34.jpg"/>
          <p:cNvPicPr>
            <a:picLocks noChangeAspect="1" noChangeArrowheads="1"/>
          </p:cNvPicPr>
          <p:nvPr/>
        </p:nvPicPr>
        <p:blipFill>
          <a:blip r:embed="rId2" cstate="print"/>
          <a:srcRect b="3008"/>
          <a:stretch>
            <a:fillRect/>
          </a:stretch>
        </p:blipFill>
        <p:spPr bwMode="auto">
          <a:xfrm>
            <a:off x="2133249" y="659582"/>
            <a:ext cx="4887023" cy="6081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AutoShape 6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data:image/jpeg;base64,/9j/4AAQSkZJRgABAQAAAQABAAD/2wCEAAkGBxQTEhUUEhQWFRUXGBwYFxgXFRQXFRUXFxgXFxYWFBYYHCggGBolHBcUITEhJSksLi4uFx8zODMsNygtLisBCgoKDgwOFA8PFCwZFBwsLCwsLCwsLCwsLCwsLCwsKywsNywsLDcsLDcsLCwsKyssNysrKysrKys3KysrKysrK//AABEIAQUAwQMBIgACEQEDEQH/xAAcAAABBQEBAQAAAAAAAAAAAAAGAAIDBAUHAQj/xAA9EAABAwIEBAMGBAYBAwUAAAABAAIRAyEEEjFBBQZRYSJxgRMykaGx8AdCwdEUI2Jy4fFSFUNTJDM0stL/xAAXAQEBAQEAAAAAAAAAAAAAAAAAAQID/8QAGhEBAQEBAAMAAAAAAAAAAAAAAAERMQIhQf/aAAwDAQACEQMRAD8A7ikkvCgUrwuTXFMzIJcyQcocyQcgmzJZlFmXhegmzJZlDmSzoJwUsyE+Pc2soksYQXj3iSIZ2A/MUMP54cXe+8+RDfKwCo6lmXmdBHC+aC6PEXNm82e09D1C2KnHGZw3OAQJPW/TsIJlBv50s6F6XM9Jxhjs0+7p4tb9grP/AF5gcGyJOwIsoN/MvMypYXHNf7pB+CnzoJ8y8zqEvXhegnzL0OUAqJ4KCUFeymMKkQJJJJAl45eprigicVESnvUcqhBy9BTAV7KB5THFJMf0QJ9WFgc28b/hsO9+drXHwtLjADjMEdSLla+IdBmVw78XOL+2xYpe0HsqI90X/mOHizf1Cw8lKMI8XL6mbMXQZk6nv6qVmPDHUzMBwcR2cD/pDVCmQfiPNX6OEfVaGgXabTbXYLI1+A8eeHuLnbaz6r0cbOd2V/8A7jQMxJ8DNCPis8cv1g0kNI3MbDdSUeW6xbZpPp00UGrgeYGB4LLEN9mwuJ0FpjYmSfUK7xTmdzKppUmUgabQar3A+AgAwOwkX3JKGMNy/WBJLCIvJ36gLMx9SqHuNwXPLj30AB6iysHWOVuaGPd4XgPA94tc1juoEro3AeMCsC0nxtsYm/Q9l83cNxtZrg+YAgO3a4aX6LsfLfGqdGHVDDqgDTAmzdCY01V0dDJTHPUFDGNqNDmmWnSNwvXVFRNTfdWWFUQbqxTQXmJ6jplSIEkkkgSa5OTXIIHqEhTvCgcqPEkl4SoHKOsbJ7iqmKrhoJcYABJPQAXKo5v+KPO7sL/6fD2qubLn/wDjaZjL/UfkuL4cOqPvLnE+ZJP+Vqc2484jF1qky1zzk7MFm/IfNaPJuHaH5jdw22WAQ8u8qNBBqAEkaEyjvhnAaPhlrbdt7LMw1SBbXb5LWweLi06frKDabwqlEZR0UlDh1MCAwR5KLC15vOqvUyrgr1eHUyIyDSNAhHin4f0ariR4Qe1pP7I5Oq8qaJYOOcT4dTwbTScM22aNeoP1WXwjmdrQKR1D4DoEZT/yPRHXGOWW4upW9q9wDXyGiN2gHvC51xng3sK+UNIIcIcIykFZHYOUMXmp5XGXMsSN7nK4IlDwgjk9ns35XE5nMBudiJED9kYgrYla9WKL7qkCrVFUaVNPUNFTqUeJL1JQeprk5NcqIXqu8qeoVA5UMc5RmovXBRPCCU1UAfipxR9HDEN0qHKTN9jEI5K5f+Nz5oUQI98n4C0KUcjNfM7tsirlloaTPTVB2Gb4vVG/BqcBYBfhDDZBvsr+EaT62WLhsVTYBncG9JP0WhS4jREeISdO09ToqC/D4W3lb4LQplYPD+LNjWYEOHTefotWnj2y28SCfgqLrXL1zpKo0sVO4urbHyqKeOwIcQ8EtcNwbOHRw3CDOP8ACM1QdWjQ7h0/Q/VH9Ru6EOZaga8GYMG/TyUog5Zw2WtSOrg0/AtPh9EZF/xQLwLHE1mAxmJi23U/BG5MKwT0Ta6uUVSa611ZpPug0qCsQq+HVhAoSSheoEmlOTXIKtdyrucrFUKvlQeFJ7U6E0uVEFYrkn42Pj2DRMQ89tRddaeuP/ipxFleqMOwXozJ6kgHL5aKUc14YyX2/wBowrVC1gi3VYvLtCKhJ2RJWwrniGQPRYoyaVFph9VwA3JU+Nbg3tB/iCDH5Q4j4DbumU+COqVHe1NmBvhE5cxEkkbwrdHg7BUzl7nwIy+60enzQZXBsf7B/gc6of6nODS3y1XTuVOIOr+J1MWaRYm2pGo7wua8Qwvsqns2OzZwC1u7XF0EA7NvK6pyThC2nlMFwbBI69e6Af5kxdSiW+xq6mDTcJcw7G3vNNxsrPLmJx7gHXi83BHbw6hYnHuD4mvUqOc8EMLWF3uOm5OmvhjzUHCaWNwtR0U6hYPzNcZIEbSZ13Co67g8SSA19nR8fJc+59xZp4pk+7Bt1myMOWOL/wAQ0io3LUHUQXAWOZpu1w3Gm6GvxY4aXU2VZjJY2ubiIVoocg0C/EVajgfAQG+Z/wALodGohfkjAmnSc/d8G/ZsQIRJTdBH3qkF5rxop8ORKol/RWcIVobVFWVVw6tKBJJJIEmFPTXIK1YKodVdqKo8wgaSmFqeSvCVRFUC4RzNSP8A1DFOOzp8rBd3qFcn/EHhbnYlxpi76bSSdPCSCs+XAMYCmM5MRmAPkpMRxY03BjTDiRJy5g1vUj4p+G2Oh0LTqI1lUcBT/n1gTrlPpEfusDQ4PjK8vq1A6oHn3WthzWizXATuNloVMfmjJQqut/43N+JcAFocLxGQCFpYnHAg7RvKoA24Sqa5rV2hhFmMBBIHUkb7rqvJbP5ZN5P0XLcTzBTY54eRJkAkaR96o15J5maS1kh0i4nzuPRICPE4Vza7waRfQqtDnOb71KozwyW7tIjT/iqWHxDKJ8NYR0MSPTWVsN4sxwz0nteA7K7KQ6xMbJ+LY0mbGd4BWpBm8IxftsS+rlIYGBjHERndMueO2gndO50wJr4csaYMi+wG8nYLXoEQJjp+yocyMnDVmAwfZOI+EQrR7gWUhh2Cg4PY05czSHAuGpBCeHSs3geEGHw1ClaRTDnQLZnCSVda8lZFhh/ZaOFMQspjloYN0rY3sMVaVLClWwVA5JeJIPU1ycmOQQVFVqq3UKrVFRA1eFq9JXjnIGuCFOfMK72QqtE5JzRqGakjyKKS5eOKlg4IMRNUkXsLiYE6CdJVfFtIrMIIEyD5RP6Lpv4g0mU6AFNjW5qoJygDM6DcxquZ4+ofaUyOv1ELA2sJixlHl9lLG40Bpm8/RYbsYKd+lo+/RZ2M4zbLqdSfPSFBBjMB7SoemvS261+BcG/nGk8+Et8UOh14gAi+4+CG2cQcDJiJndb9LjVFtZtYXJaA4TuOio6vyzy7h8Mx4ohw9prLp00A2F1sUPdIOx+sLL5X4uypSac0zqYi52AWrVI/L2PoTBBWhPhwTJ6Jr8IXOeXmxAaR/SLn42+alwlp6Qo8ZigW+HfUrQq1/EST1tG3QBRNtqmmrZNpV47rAsNJutTAaBY7X3PdamBetAhwquQqeEKtoPYSXiSByY5PUbiggqFQPCfXcq7noGOC8DU4uTHPsqIyEnL0lYvMvHqeEpGpUPYNGrjsB8lL6Al+KOPDXYenqLvcPTK36yue4+uPAe/zWrze+vUNHE14aa1PMxg0ZTDvA3uYuhLEYgkidiY+iwK2LeXTMwn0MLIkg/qp6Tm2BWzQxFKHHYAaCQSgp4LCMyzlBOkOEz2W7w3hWHqC+Hp7aT9JUeAgtdlANjM+8JH5TsY37re4JwcjIS4i2a0eHZrR3790Hv8A0qnRvQzUr+6HS0eQPkijhHEHho9rBkwHD5SqXEmNyEC0RtofNWeE0z7rvMeSsG2a/h87fNQV6kBItAGlugVSppZAytW2AuvKRmL6phB1n/IT6Y32+agueq0sEVlsJJWtgVuAjwWgV5UMGrqBySakgcoqikJVLF49rAS6UEVdVXOQ/wAZ50ZT0pud6gLn/HfxIxJkU8tMdhJ+JU3B1s1AJkgdZtHmsjiPM2GpWfXpg/3BcC4pzDiKln1XmdRJhUKNExP2PJNHZeP/AIm4ekwijFZ592LMH9xOvkNVybiPF6uOrh2IeXSQIFmtBNwxuwus+uyV5g7OBPUfVTR23nngft8MPZgZ6TQacWkNAa5vq2/mFxao36/AiZlfQvDqmekxw3aPogD8R+VWgHE0Rcub7RgGpcQ3OO+kqDm9Jk7XJ+AV7DYcwdoI+t/qrNOiR7Qe67KW3sWkHxT06LwUi3wOuAYm031ICC1hcYKILmjOCSPOLEeV1vcH42XMk28VrCIJiB9UK16oc9gaLN8LR23J7rY4Bw8irlsfDPaQg6DhbuvdpEHvcK8cOWOjYCB1jUFR4KnYWmbW7an4q9WdmItoI+CoidVKic5OeEx7dkHj27pwEp+Qp9kCpfFamBsVnUWgXWnw8Aun0/ytAiwZV1UcGeqvoPEk5JA1+iGeO6FE1TRDPHRYqjmPMTzcDUhAGOYQST5I85g36kIF4lc+i5jNw9HO8k2A+vRXKi9w7IaN+vmvajbfd0FKvKhYVPVEqFzroOt8hcxNq0hTLv5jBGUkAkDcdlv80U82ErCYOQuB7thwPyXAW4h1Ko17HFrxcEGCEfYfn322Gq0q/hqGm4B/5XGLZgPdm6oL+ZOAMxBztb/MeBmI/NmiS6NYuhDF8vVmBzGtkAggmJOu+2yPuH4iadMg/wDbbMGb5QLkJ1WDqoOe8F4C8PdnaWgiBImdCSCjjg/Bwx7XAe6CJgXDtJWxwjhbXD2jhsWgWg9SO1ls06IHw+YVkFBlI02E2Aa03OpEEyUNYbjgAipYRIdsQf2W1zzjxRwNd0wSwtb5ut+6AcA/NRY6LBsfAQgOmNDmy0hwNwRfVRilH3+qBMPxl2DcPE40nnwg6AalvoinhfHqdRsu8MiQfyntKDWc2Nwlv93XmXUeoKRtYIPaQWrw46WhZdErR4e50xFrQtAlwYV1U8ErgQOSXiSDypohbjpsUUVjZCvHNCqOZcwOmY3+iCOIOFttvQIw48Ne/wAggji9Ml1vRYoeHiYCTmz96Ks3BED3iP3UhpvDvCcx33HxUDnUvjHx8ln1RlIW1Wp21seu3b1WfiaIMDLBi42nt0QeUuFVK7SaLC9zBLmj3i0mJaN1Hg8KScpF58UggiNiDcFbvL+OdRbVcz3zTIaek2JjchN4XSNUmTeZJOpnqd0Fvl3EVaF2PLGauD2udTvfp4UacN4syq8NNRoAeATImIBkLzhnBz7CoAZ8BAsdY3WTwRlO2dgPhbeNwXN/ZJR044+kxgymWgaC5gW/dQYTipqhrmw1pMdTbYjY6ILrcToU7BknSBoVY5aa1zXWGtom0kz56wropfizin+yZLvBD4buXWAnqIkrG5TxObDlvSw9dFsfiZhQcJLW3pGfIO8J89kNcuSaFNwgOpmWkyJn8rlKNfiPDPascw9sh6O7IWwONfRLqT5HiAcLWcNDfYz80XjF5wBEESXdjqNVj8f4b7YCqI9oAMwj3mdfMINLhPHajAGg20LTcdiOgRTheMsdZ3hJHoVzThdaD3H00lEGFrSBe33bzU0HuHK1MCL9Fz/+MqCmfZvIIuBNjGyMOWeIiuxrtyPmukBlgTZX1QwQV5B7CS8lJA2vohXj+nZFVbRCvHNCqOZcfHpOp6Dog/EU8zr6BF3Mb4n78kKOeR99ViiNtPMbbfMq2zDBosIB08+6q8Lxgu3fQeYWtYgu9C2bz1hQZ7m3NtAJ1iVUxNKTP3C1qVI3BuQLdxuVBisLsN7i3yQM4BTzVMmzw5vkSLLW5e4DWZVLHMcHaiWmIG/RUeE04e06Cb9R3XaODkFrXb5QEk0Y3LtCsPCQ0lsknQetr7BWqXK9PxAmCSTAOl5WgaYbWaRo4wfVXssLWAZx3KLYmnkn+oGEK43CYnBMqVHOZY2EeHUWEnW8x5Lp7noe5rDXUiHAOkggHqN1LBy3mPi2IdQJrPs9kZGgBt497vF4S5dqzhm9BJPnsqnOr/5bQNzP7KTlk/yQD7tyekFQatEk/mh3vbxGwPZXcPXzEWgnw7XCyKtTQN/PaJ0DU1paQA4uiYEEgxpMjZBHx7hZokVKfuuJ0Pukat9VJg8RlM3gw4etisP+Dq0Hlri5wJOUy4gjWL6OhW+JVIpWtFweg3HdTAWcOqCDff0g6Qtjket7wn3XG0/RC3D8VloAnXaNDofRbfIb5k9T8VrxHX+HvkArRWRwY+ELYWgpSXiSBtbRCvHxqiqtohTj6o5VzFdx7a+aG3CT8giXjxuUMk39Y/yudGbjGES5ugMW3W7wXGhzb3IHQXAVSo0AExOzfPcrLbWNB5Nz36dVAXilc5Z6t1vOoXr8NmAJsQSCehGym4PUzsG+b5EX16LQrthptcxm7HT9kA82WwT5Eeu5XXuWqs0Wrmpptm4uDHYg/VHfKdSKUTYXgaLUG3iPfZ/cPqrVQ39VWovDnN8/RWq+i0K1V3a+wndCfMuKzPDdmiTa0nT5BEPEcYKbS92gE+Z2CBcTiTcuB8bp6wsWgP57IEW1AhM5ep/yDtO/bdR85vBptO4cR6bKXl9/8r0gDqZmyCxUMEntlHXSCfvqmtbBGYWaOup2vpulij2s0aT+YqJ1M+EgTF4mJnbooNSmbBlSC0AO7g9ZWBzbRfSa0fkcSWn56rQ4bixVbA1JIPVsT4T3Vbnep/LotmTmc6P+LYgT5qQMr4mMLQvd0z6W1RhyCIGpvtt6Lnxa59Ki0aiY23XSPw/zBsEaEz0E/wCl0g6vwU2WyFkcIWuqPZSXiSobX0QlzDoeiLa2iEeYEHL+P6lDNX+na3qifjzbmEL1GwSRt/8AYrnQ9h36WHc6KHG4aRB2EuPU/ulTdlcAbgfXv97K9i2EtEDbMTuBGimjN5a4q6m8McbbSR8EfMqh4Ji2W+v02K5VxBt572/RGnJvGzUbDhJbZwP5gdD+nmqNmtTIPYEX2cCNkU8p1AARt+uwQ3WpOmG20c09R0PdbHBn5ASBYGYtYnVIC3CuBqQNmk+th+6nrVL5YWdhXCXHeGgR0uVlcZ477GjH/cLiGjWT/wAtdlq0Z3M/FM78jfdbbzqf4mEO455IdJ2ged/gpOINIb/U0X7uNyfisb+Ic2A8aAkzuTosaMbm5wENjoLxrE7Kxy87+W0Dafj9wszmipLh5THmtLlwzQHdwmwkDz8/oqL9X3QCLuMzFrayq4cTJ0Jc2PLSPJOruNzBIJyj94jVOpGYkWYI9TulF7DYcZ3OETMSPzOMCfNZX4gYMtdTqD3S3KfNuiIsJRDctMEyIdfq68HyXnN2B9phHwfdh7fMH/akAhw2mCaTXPDQREnRpn/HzXT+UTRZTyteHGZMRfy7LklZlqPemJ7EnUeiMuUfeAaPvutwdy4K+QFswh7lwnKAiFUepJSkqGV9EIcwbovraIQ5h3Qcw44bn5/oht7bmdAJ9UTcbuT5/IIbcATHUlx6wI/b5rFEVDUAxY5ldqjwwdahnybNvn8lWwlJziA4AZzmPZokiY+7Kz/EnKSdScrRa4EA/KPUqAaxzZJ7WCp4XFOpvDmm49JG4PZb+PoA3EQwfElD2JplpuNroOj8u8VbWa1uYg/lMaR+Q9/loiKhTJkG02IjRcX4fjXUnh4m207fv+y69wTiza9MVBfZ1xJ8+9vkmDc5c4kH0C98sySx+4Bp+ElDuMLsRULniGOENG7A3TMev5vVZOLqubXxDM2WkagJEgBxEv8AFOgv6qxgeJl7SadzmJAkRaxElTRaw9Nzvf1nN5AXVfibGZZcLk5jMe7eFZbTqVYJflY+RYgkQJgn0WfjqLYlwnwEy4/8Z29SnRz/AIvUDnnpNvTRbHAKhFNzt7Nb1nePRZPHKrXVCW6R+my1eX3ywC0CXX3sqNCrAMkEwJk7k7H4qzw6hOQGwEkz6QCqjm58oGriT5QtrAlgzBxAmJ/pbooNOgzMJ0Oa/wDcJIPlsrr6Gek9kWIPwI0+KhYzKQ09cpPUgS1yv4Zut47RsdfWyo5HiqOWpkNsgDfgjrlK8Bgta/dCPMFKMVUGt/qjfkrCOEOdaLALUHWuAsgBb4WHwXZbaockvISQMr6IO5hRjX0QdzBN1RzHjup+CGnOkwNzGu26IuPn9ShOq6D/AGtn1KxRqUXQSdZORv8AbofRS4ii0naGiBAtm/3PwVXBvuJjwNkW3/2VdbQmG7majidhBj9fioKBpGQNvedbaJHy+qycbQzAkXJOnZbVVjspJEGo6B3AifTQKtVZqekAWsT9yp9AxiKcE9FrcrcwOwlUO1pmzxrbcgdYTC0B5bFwNDB12VLHgBwAAHcLQ6ZjnMbjGPGUtqUQWOIzNcXRe+jssIb4zgHCsXUIa0QXNGgcfegaawncJ41kwlAP8Qb7RgBH5faNIHoZ+PZX6/EWPzObGwg3tHzUEeMwtamxppF1m5ovEu1F9EP8c4s9zIcIMZSBIbYSYCOMNjQWuBu3I297O3BGyz+L8PY+TAEEW8xeyDmRH35rf4RUy0wOpn0VTjvDBRdAMjNlHlqPkm4V42tsOyoI+FvuX9LAeql4ZjCarnwS3QtOzdBKq4eu2kGUyQ4xmdpq64Wjg6gJaRYHwkWv3ndZBhhwHMuOneRFirYeBB6unebW+qocLu0AnaPT8vkp3tzQY0OyoAOc3OZjDtIa63cQt7lbiVSR4jdVefKg9tR0ksMHycIHldS8t1Bm92DOmi3B2nluqXAEoiQlyu/T0RdCDxJepIGV9EHcxHVJJByrj/vO7D9QP1QrXdM9yAfSEklmjxlUjN3IHot5mJdDzPRvp9hJJQTYtsutbIwkeYj/APRWY5ghg6gk/P8AYJJKUZGOwuYl8kOzRPaL2WVWpwNZukkrBNiCQyiOgc71L/8ACjo4kg26pJK0E2E4qY01jfuNlpVMYXNJPkL7G9+ui9SUA5zY7xDz+kLKwfvN80klYFjsUXVHHv8ASwVrCcSdvcH5HWySSDoXL2LzMaYglvXoVvNqWkDX7lJJIAb8SB/8Z2/jb8C0ytjhWFAFEzd1JrnHqZcJ+QXiSs4Oo8r2y/fRGcpJKweSkkkg/9k="/>
          <p:cNvSpPr>
            <a:spLocks noChangeAspect="1" noChangeArrowheads="1"/>
          </p:cNvSpPr>
          <p:nvPr/>
        </p:nvSpPr>
        <p:spPr bwMode="auto">
          <a:xfrm>
            <a:off x="155575" y="-2155825"/>
            <a:ext cx="3333750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16016" y="0"/>
            <a:ext cx="4544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САМОЕ ГЛАВНОЕ, Ч.2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http://risovach.ru/upload/2013/09/mem/s-zhirinovskim_29199051_orig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428841" cy="5400600"/>
          </a:xfrm>
          <a:prstGeom prst="rect">
            <a:avLst/>
          </a:prstGeom>
          <a:noFill/>
        </p:spPr>
      </p:pic>
      <p:pic>
        <p:nvPicPr>
          <p:cNvPr id="1026" name="Picture 2" descr="http://start.jumpl.ru/images/start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444430"/>
            <a:ext cx="1728192" cy="1760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AutoShape 6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data:image/jpeg;base64,/9j/4AAQSkZJRgABAQAAAQABAAD/2wCEAAkGBxQTEhUUEhQWFRUXGBwYFxgXFRQXFRUXFxgXFxYWFBYYHCggGBolHBcUITEhJSksLi4uFx8zODMsNygtLisBCgoKDgwOFA8PFCwZFBwsLCwsLCwsLCwsLCwsLCwsKywsNywsLDcsLDcsLCwsKyssNysrKysrKys3KysrKysrK//AABEIAQUAwQMBIgACEQEDEQH/xAAcAAABBQEBAQAAAAAAAAAAAAAGAAIDBAUHAQj/xAA9EAABAwIEBAMGBAYBAwUAAAABAAIRAyEEEjFBBQZRYSJxgRMykaGx8AdCwdEUI2Jy4fFSFUNTJDM0stL/xAAXAQEBAQEAAAAAAAAAAAAAAAAAAQID/8QAGhEBAQEBAAMAAAAAAAAAAAAAAAERMQIhQf/aAAwDAQACEQMRAD8A7ikkvCgUrwuTXFMzIJcyQcocyQcgmzJZlFmXhegmzJZlDmSzoJwUsyE+Pc2soksYQXj3iSIZ2A/MUMP54cXe+8+RDfKwCo6lmXmdBHC+aC6PEXNm82e09D1C2KnHGZw3OAQJPW/TsIJlBv50s6F6XM9Jxhjs0+7p4tb9grP/AF5gcGyJOwIsoN/MvMypYXHNf7pB+CnzoJ8y8zqEvXhegnzL0OUAqJ4KCUFeymMKkQJJJJAl45eprigicVESnvUcqhBy9BTAV7KB5THFJMf0QJ9WFgc28b/hsO9+drXHwtLjADjMEdSLla+IdBmVw78XOL+2xYpe0HsqI90X/mOHizf1Cw8lKMI8XL6mbMXQZk6nv6qVmPDHUzMBwcR2cD/pDVCmQfiPNX6OEfVaGgXabTbXYLI1+A8eeHuLnbaz6r0cbOd2V/8A7jQMxJ8DNCPis8cv1g0kNI3MbDdSUeW6xbZpPp00UGrgeYGB4LLEN9mwuJ0FpjYmSfUK7xTmdzKppUmUgabQar3A+AgAwOwkX3JKGMNy/WBJLCIvJ36gLMx9SqHuNwXPLj30AB6iysHWOVuaGPd4XgPA94tc1juoEro3AeMCsC0nxtsYm/Q9l83cNxtZrg+YAgO3a4aX6LsfLfGqdGHVDDqgDTAmzdCY01V0dDJTHPUFDGNqNDmmWnSNwvXVFRNTfdWWFUQbqxTQXmJ6jplSIEkkkgSa5OTXIIHqEhTvCgcqPEkl4SoHKOsbJ7iqmKrhoJcYABJPQAXKo5v+KPO7sL/6fD2qubLn/wDjaZjL/UfkuL4cOqPvLnE+ZJP+Vqc2484jF1qky1zzk7MFm/IfNaPJuHaH5jdw22WAQ8u8qNBBqAEkaEyjvhnAaPhlrbdt7LMw1SBbXb5LWweLi06frKDabwqlEZR0UlDh1MCAwR5KLC15vOqvUyrgr1eHUyIyDSNAhHin4f0ariR4Qe1pP7I5Oq8qaJYOOcT4dTwbTScM22aNeoP1WXwjmdrQKR1D4DoEZT/yPRHXGOWW4upW9q9wDXyGiN2gHvC51xng3sK+UNIIcIcIykFZHYOUMXmp5XGXMsSN7nK4IlDwgjk9ns35XE5nMBudiJED9kYgrYla9WKL7qkCrVFUaVNPUNFTqUeJL1JQeprk5NcqIXqu8qeoVA5UMc5RmovXBRPCCU1UAfipxR9HDEN0qHKTN9jEI5K5f+Nz5oUQI98n4C0KUcjNfM7tsirlloaTPTVB2Gb4vVG/BqcBYBfhDDZBvsr+EaT62WLhsVTYBncG9JP0WhS4jREeISdO09ToqC/D4W3lb4LQplYPD+LNjWYEOHTefotWnj2y28SCfgqLrXL1zpKo0sVO4urbHyqKeOwIcQ8EtcNwbOHRw3CDOP8ACM1QdWjQ7h0/Q/VH9Ru6EOZaga8GYMG/TyUog5Zw2WtSOrg0/AtPh9EZF/xQLwLHE1mAxmJi23U/BG5MKwT0Ta6uUVSa611ZpPug0qCsQq+HVhAoSSheoEmlOTXIKtdyrucrFUKvlQeFJ7U6E0uVEFYrkn42Pj2DRMQ89tRddaeuP/ipxFleqMOwXozJ6kgHL5aKUc14YyX2/wBowrVC1gi3VYvLtCKhJ2RJWwrniGQPRYoyaVFph9VwA3JU+Nbg3tB/iCDH5Q4j4DbumU+COqVHe1NmBvhE5cxEkkbwrdHg7BUzl7nwIy+60enzQZXBsf7B/gc6of6nODS3y1XTuVOIOr+J1MWaRYm2pGo7wua8Qwvsqns2OzZwC1u7XF0EA7NvK6pyThC2nlMFwbBI69e6Af5kxdSiW+xq6mDTcJcw7G3vNNxsrPLmJx7gHXi83BHbw6hYnHuD4mvUqOc8EMLWF3uOm5OmvhjzUHCaWNwtR0U6hYPzNcZIEbSZ13Co67g8SSA19nR8fJc+59xZp4pk+7Bt1myMOWOL/wAQ0io3LUHUQXAWOZpu1w3Gm6GvxY4aXU2VZjJY2ubiIVoocg0C/EVajgfAQG+Z/wALodGohfkjAmnSc/d8G/ZsQIRJTdBH3qkF5rxop8ORKol/RWcIVobVFWVVw6tKBJJJIEmFPTXIK1YKodVdqKo8wgaSmFqeSvCVRFUC4RzNSP8A1DFOOzp8rBd3qFcn/EHhbnYlxpi76bSSdPCSCs+XAMYCmM5MRmAPkpMRxY03BjTDiRJy5g1vUj4p+G2Oh0LTqI1lUcBT/n1gTrlPpEfusDQ4PjK8vq1A6oHn3WthzWizXATuNloVMfmjJQqut/43N+JcAFocLxGQCFpYnHAg7RvKoA24Sqa5rV2hhFmMBBIHUkb7rqvJbP5ZN5P0XLcTzBTY54eRJkAkaR96o15J5maS1kh0i4nzuPRICPE4Vza7waRfQqtDnOb71KozwyW7tIjT/iqWHxDKJ8NYR0MSPTWVsN4sxwz0nteA7K7KQ6xMbJ+LY0mbGd4BWpBm8IxftsS+rlIYGBjHERndMueO2gndO50wJr4csaYMi+wG8nYLXoEQJjp+yocyMnDVmAwfZOI+EQrR7gWUhh2Cg4PY05czSHAuGpBCeHSs3geEGHw1ClaRTDnQLZnCSVda8lZFhh/ZaOFMQspjloYN0rY3sMVaVLClWwVA5JeJIPU1ycmOQQVFVqq3UKrVFRA1eFq9JXjnIGuCFOfMK72QqtE5JzRqGakjyKKS5eOKlg4IMRNUkXsLiYE6CdJVfFtIrMIIEyD5RP6Lpv4g0mU6AFNjW5qoJygDM6DcxquZ4+ofaUyOv1ELA2sJixlHl9lLG40Bpm8/RYbsYKd+lo+/RZ2M4zbLqdSfPSFBBjMB7SoemvS261+BcG/nGk8+Et8UOh14gAi+4+CG2cQcDJiJndb9LjVFtZtYXJaA4TuOio6vyzy7h8Mx4ohw9prLp00A2F1sUPdIOx+sLL5X4uypSac0zqYi52AWrVI/L2PoTBBWhPhwTJ6Jr8IXOeXmxAaR/SLn42+alwlp6Qo8ZigW+HfUrQq1/EST1tG3QBRNtqmmrZNpV47rAsNJutTAaBY7X3PdamBetAhwquQqeEKtoPYSXiSByY5PUbiggqFQPCfXcq7noGOC8DU4uTHPsqIyEnL0lYvMvHqeEpGpUPYNGrjsB8lL6Al+KOPDXYenqLvcPTK36yue4+uPAe/zWrze+vUNHE14aa1PMxg0ZTDvA3uYuhLEYgkidiY+iwK2LeXTMwn0MLIkg/qp6Tm2BWzQxFKHHYAaCQSgp4LCMyzlBOkOEz2W7w3hWHqC+Hp7aT9JUeAgtdlANjM+8JH5TsY37re4JwcjIS4i2a0eHZrR3790Hv8A0qnRvQzUr+6HS0eQPkijhHEHho9rBkwHD5SqXEmNyEC0RtofNWeE0z7rvMeSsG2a/h87fNQV6kBItAGlugVSppZAytW2AuvKRmL6phB1n/IT6Y32+agueq0sEVlsJJWtgVuAjwWgV5UMGrqBySakgcoqikJVLF49rAS6UEVdVXOQ/wAZ50ZT0pud6gLn/HfxIxJkU8tMdhJ+JU3B1s1AJkgdZtHmsjiPM2GpWfXpg/3BcC4pzDiKln1XmdRJhUKNExP2PJNHZeP/AIm4ekwijFZ592LMH9xOvkNVybiPF6uOrh2IeXSQIFmtBNwxuwus+uyV5g7OBPUfVTR23nngft8MPZgZ6TQacWkNAa5vq2/mFxao36/AiZlfQvDqmekxw3aPogD8R+VWgHE0Rcub7RgGpcQ3OO+kqDm9Jk7XJ+AV7DYcwdoI+t/qrNOiR7Qe67KW3sWkHxT06LwUi3wOuAYm031ICC1hcYKILmjOCSPOLEeV1vcH42XMk28VrCIJiB9UK16oc9gaLN8LR23J7rY4Bw8irlsfDPaQg6DhbuvdpEHvcK8cOWOjYCB1jUFR4KnYWmbW7an4q9WdmItoI+CoidVKic5OeEx7dkHj27pwEp+Qp9kCpfFamBsVnUWgXWnw8Aun0/ytAiwZV1UcGeqvoPEk5JA1+iGeO6FE1TRDPHRYqjmPMTzcDUhAGOYQST5I85g36kIF4lc+i5jNw9HO8k2A+vRXKi9w7IaN+vmvajbfd0FKvKhYVPVEqFzroOt8hcxNq0hTLv5jBGUkAkDcdlv80U82ErCYOQuB7thwPyXAW4h1Ko17HFrxcEGCEfYfn322Gq0q/hqGm4B/5XGLZgPdm6oL+ZOAMxBztb/MeBmI/NmiS6NYuhDF8vVmBzGtkAggmJOu+2yPuH4iadMg/wDbbMGb5QLkJ1WDqoOe8F4C8PdnaWgiBImdCSCjjg/Bwx7XAe6CJgXDtJWxwjhbXD2jhsWgWg9SO1ls06IHw+YVkFBlI02E2Aa03OpEEyUNYbjgAipYRIdsQf2W1zzjxRwNd0wSwtb5ut+6AcA/NRY6LBsfAQgOmNDmy0hwNwRfVRilH3+qBMPxl2DcPE40nnwg6AalvoinhfHqdRsu8MiQfyntKDWc2Nwlv93XmXUeoKRtYIPaQWrw46WhZdErR4e50xFrQtAlwYV1U8ErgQOSXiSDypohbjpsUUVjZCvHNCqOZcwOmY3+iCOIOFttvQIw48Ne/wAggji9Ml1vRYoeHiYCTmz96Ks3BED3iP3UhpvDvCcx33HxUDnUvjHx8ln1RlIW1Wp21seu3b1WfiaIMDLBi42nt0QeUuFVK7SaLC9zBLmj3i0mJaN1Hg8KScpF58UggiNiDcFbvL+OdRbVcz3zTIaek2JjchN4XSNUmTeZJOpnqd0Fvl3EVaF2PLGauD2udTvfp4UacN4syq8NNRoAeATImIBkLzhnBz7CoAZ8BAsdY3WTwRlO2dgPhbeNwXN/ZJR044+kxgymWgaC5gW/dQYTipqhrmw1pMdTbYjY6ILrcToU7BknSBoVY5aa1zXWGtom0kz56wropfizin+yZLvBD4buXWAnqIkrG5TxObDlvSw9dFsfiZhQcJLW3pGfIO8J89kNcuSaFNwgOpmWkyJn8rlKNfiPDPascw9sh6O7IWwONfRLqT5HiAcLWcNDfYz80XjF5wBEESXdjqNVj8f4b7YCqI9oAMwj3mdfMINLhPHajAGg20LTcdiOgRTheMsdZ3hJHoVzThdaD3H00lEGFrSBe33bzU0HuHK1MCL9Fz/+MqCmfZvIIuBNjGyMOWeIiuxrtyPmukBlgTZX1QwQV5B7CS8lJA2vohXj+nZFVbRCvHNCqOZcfHpOp6Dog/EU8zr6BF3Mb4n78kKOeR99ViiNtPMbbfMq2zDBosIB08+6q8Lxgu3fQeYWtYgu9C2bz1hQZ7m3NtAJ1iVUxNKTP3C1qVI3BuQLdxuVBisLsN7i3yQM4BTzVMmzw5vkSLLW5e4DWZVLHMcHaiWmIG/RUeE04e06Cb9R3XaODkFrXb5QEk0Y3LtCsPCQ0lsknQetr7BWqXK9PxAmCSTAOl5WgaYbWaRo4wfVXssLWAZx3KLYmnkn+oGEK43CYnBMqVHOZY2EeHUWEnW8x5Lp7noe5rDXUiHAOkggHqN1LBy3mPi2IdQJrPs9kZGgBt497vF4S5dqzhm9BJPnsqnOr/5bQNzP7KTlk/yQD7tyekFQatEk/mh3vbxGwPZXcPXzEWgnw7XCyKtTQN/PaJ0DU1paQA4uiYEEgxpMjZBHx7hZokVKfuuJ0Pukat9VJg8RlM3gw4etisP+Dq0Hlri5wJOUy4gjWL6OhW+JVIpWtFweg3HdTAWcOqCDff0g6Qtjket7wn3XG0/RC3D8VloAnXaNDofRbfIb5k9T8VrxHX+HvkArRWRwY+ELYWgpSXiSBtbRCvHxqiqtohTj6o5VzFdx7a+aG3CT8giXjxuUMk39Y/yudGbjGES5ugMW3W7wXGhzb3IHQXAVSo0AExOzfPcrLbWNB5Nz36dVAXilc5Z6t1vOoXr8NmAJsQSCehGym4PUzsG+b5EX16LQrthptcxm7HT9kA82WwT5Eeu5XXuWqs0Wrmpptm4uDHYg/VHfKdSKUTYXgaLUG3iPfZ/cPqrVQ39VWovDnN8/RWq+i0K1V3a+wndCfMuKzPDdmiTa0nT5BEPEcYKbS92gE+Z2CBcTiTcuB8bp6wsWgP57IEW1AhM5ep/yDtO/bdR85vBptO4cR6bKXl9/8r0gDqZmyCxUMEntlHXSCfvqmtbBGYWaOup2vpulij2s0aT+YqJ1M+EgTF4mJnbooNSmbBlSC0AO7g9ZWBzbRfSa0fkcSWn56rQ4bixVbA1JIPVsT4T3Vbnep/LotmTmc6P+LYgT5qQMr4mMLQvd0z6W1RhyCIGpvtt6Lnxa59Ki0aiY23XSPw/zBsEaEz0E/wCl0g6vwU2WyFkcIWuqPZSXiSobX0QlzDoeiLa2iEeYEHL+P6lDNX+na3qifjzbmEL1GwSRt/8AYrnQ9h36WHc6KHG4aRB2EuPU/ulTdlcAbgfXv97K9i2EtEDbMTuBGimjN5a4q6m8McbbSR8EfMqh4Ji2W+v02K5VxBt572/RGnJvGzUbDhJbZwP5gdD+nmqNmtTIPYEX2cCNkU8p1AARt+uwQ3WpOmG20c09R0PdbHBn5ASBYGYtYnVIC3CuBqQNmk+th+6nrVL5YWdhXCXHeGgR0uVlcZ477GjH/cLiGjWT/wAtdlq0Z3M/FM78jfdbbzqf4mEO455IdJ2ged/gpOINIb/U0X7uNyfisb+Ic2A8aAkzuTosaMbm5wENjoLxrE7Kxy87+W0Dafj9wszmipLh5THmtLlwzQHdwmwkDz8/oqL9X3QCLuMzFrayq4cTJ0Jc2PLSPJOruNzBIJyj94jVOpGYkWYI9TulF7DYcZ3OETMSPzOMCfNZX4gYMtdTqD3S3KfNuiIsJRDctMEyIdfq68HyXnN2B9phHwfdh7fMH/akAhw2mCaTXPDQREnRpn/HzXT+UTRZTyteHGZMRfy7LklZlqPemJ7EnUeiMuUfeAaPvutwdy4K+QFswh7lwnKAiFUepJSkqGV9EIcwbovraIQ5h3Qcw44bn5/oht7bmdAJ9UTcbuT5/IIbcATHUlx6wI/b5rFEVDUAxY5ldqjwwdahnybNvn8lWwlJziA4AZzmPZokiY+7Kz/EnKSdScrRa4EA/KPUqAaxzZJ7WCp4XFOpvDmm49JG4PZb+PoA3EQwfElD2JplpuNroOj8u8VbWa1uYg/lMaR+Q9/loiKhTJkG02IjRcX4fjXUnh4m207fv+y69wTiza9MVBfZ1xJ8+9vkmDc5c4kH0C98sySx+4Bp+ElDuMLsRULniGOENG7A3TMev5vVZOLqubXxDM2WkagJEgBxEv8AFOgv6qxgeJl7SadzmJAkRaxElTRaw9Nzvf1nN5AXVfibGZZcLk5jMe7eFZbTqVYJflY+RYgkQJgn0WfjqLYlwnwEy4/8Z29SnRz/AIvUDnnpNvTRbHAKhFNzt7Nb1nePRZPHKrXVCW6R+my1eX3ywC0CXX3sqNCrAMkEwJk7k7H4qzw6hOQGwEkz6QCqjm58oGriT5QtrAlgzBxAmJ/pbooNOgzMJ0Oa/wDcJIPlsrr6Gek9kWIPwI0+KhYzKQ09cpPUgS1yv4Zut47RsdfWyo5HiqOWpkNsgDfgjrlK8Bgta/dCPMFKMVUGt/qjfkrCOEOdaLALUHWuAsgBb4WHwXZbaockvISQMr6IO5hRjX0QdzBN1RzHjup+CGnOkwNzGu26IuPn9ShOq6D/AGtn1KxRqUXQSdZORv8AbofRS4ii0naGiBAtm/3PwVXBvuJjwNkW3/2VdbQmG7majidhBj9fioKBpGQNvedbaJHy+qycbQzAkXJOnZbVVjspJEGo6B3AifTQKtVZqekAWsT9yp9AxiKcE9FrcrcwOwlUO1pmzxrbcgdYTC0B5bFwNDB12VLHgBwAAHcLQ6ZjnMbjGPGUtqUQWOIzNcXRe+jssIb4zgHCsXUIa0QXNGgcfegaawncJ41kwlAP8Qb7RgBH5faNIHoZ+PZX6/EWPzObGwg3tHzUEeMwtamxppF1m5ovEu1F9EP8c4s9zIcIMZSBIbYSYCOMNjQWuBu3I297O3BGyz+L8PY+TAEEW8xeyDmRH35rf4RUy0wOpn0VTjvDBRdAMjNlHlqPkm4V42tsOyoI+FvuX9LAeql4ZjCarnwS3QtOzdBKq4eu2kGUyQ4xmdpq64Wjg6gJaRYHwkWv3ndZBhhwHMuOneRFirYeBB6unebW+qocLu0AnaPT8vkp3tzQY0OyoAOc3OZjDtIa63cQt7lbiVSR4jdVefKg9tR0ksMHycIHldS8t1Bm92DOmi3B2nluqXAEoiQlyu/T0RdCDxJepIGV9EHcxHVJJByrj/vO7D9QP1QrXdM9yAfSEklmjxlUjN3IHot5mJdDzPRvp9hJJQTYtsutbIwkeYj/APRWY5ghg6gk/P8AYJJKUZGOwuYl8kOzRPaL2WVWpwNZukkrBNiCQyiOgc71L/8ACjo4kg26pJK0E2E4qY01jfuNlpVMYXNJPkL7G9+ui9SUA5zY7xDz+kLKwfvN80klYFjsUXVHHv8ASwVrCcSdvcH5HWySSDoXL2LzMaYglvXoVvNqWkDX7lJJIAb8SB/8Z2/jb8C0ytjhWFAFEzd1JrnHqZcJ+QXiSs4Oo8r2y/fRGcpJKweSkkkg/9k="/>
          <p:cNvSpPr>
            <a:spLocks noChangeAspect="1" noChangeArrowheads="1"/>
          </p:cNvSpPr>
          <p:nvPr/>
        </p:nvSpPr>
        <p:spPr bwMode="auto">
          <a:xfrm>
            <a:off x="155575" y="-2155825"/>
            <a:ext cx="3333750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4" descr="http://i.gyazo.com/91c508dcd8e898ea0eb2ee2c24a5d11e.png"/>
          <p:cNvPicPr>
            <a:picLocks noChangeAspect="1" noChangeArrowheads="1"/>
          </p:cNvPicPr>
          <p:nvPr/>
        </p:nvPicPr>
        <p:blipFill>
          <a:blip r:embed="rId2" cstate="print"/>
          <a:srcRect l="1824" t="7535" r="2424" b="7071"/>
          <a:stretch>
            <a:fillRect/>
          </a:stretch>
        </p:blipFill>
        <p:spPr bwMode="auto">
          <a:xfrm>
            <a:off x="251520" y="2060848"/>
            <a:ext cx="8672728" cy="28083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16016" y="0"/>
            <a:ext cx="4544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САМОЕ ГЛАВНОЕ, Ч.3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50" name="AutoShape 6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data:image/jpeg;base64,/9j/4AAQSkZJRgABAQAAAQABAAD/2wCEAAkGBxQTEhUUEhQWFRUXGBwYFxgXFRQXFRUXFxgXFxYWFBYYHCggGBolHBcUITEhJSksLi4uFx8zODMsNygtLisBCgoKDgwOFA8PFCwZFBwsLCwsLCwsLCwsLCwsLCwsKywsNywsLDcsLDcsLCwsKyssNysrKysrKys3KysrKysrK//AABEIAQUAwQMBIgACEQEDEQH/xAAcAAABBQEBAQAAAAAAAAAAAAAGAAIDBAUHAQj/xAA9EAABAwIEBAMGBAYBAwUAAAABAAIRAyEEEjFBBQZRYSJxgRMykaGx8AdCwdEUI2Jy4fFSFUNTJDM0stL/xAAXAQEBAQEAAAAAAAAAAAAAAAAAAQID/8QAGhEBAQEBAAMAAAAAAAAAAAAAAAERMQIhQf/aAAwDAQACEQMRAD8A7ikkvCgUrwuTXFMzIJcyQcocyQcgmzJZlFmXhegmzJZlDmSzoJwUsyE+Pc2soksYQXj3iSIZ2A/MUMP54cXe+8+RDfKwCo6lmXmdBHC+aC6PEXNm82e09D1C2KnHGZw3OAQJPW/TsIJlBv50s6F6XM9Jxhjs0+7p4tb9grP/AF5gcGyJOwIsoN/MvMypYXHNf7pB+CnzoJ8y8zqEvXhegnzL0OUAqJ4KCUFeymMKkQJJJJAl45eprigicVESnvUcqhBy9BTAV7KB5THFJMf0QJ9WFgc28b/hsO9+drXHwtLjADjMEdSLla+IdBmVw78XOL+2xYpe0HsqI90X/mOHizf1Cw8lKMI8XL6mbMXQZk6nv6qVmPDHUzMBwcR2cD/pDVCmQfiPNX6OEfVaGgXabTbXYLI1+A8eeHuLnbaz6r0cbOd2V/8A7jQMxJ8DNCPis8cv1g0kNI3MbDdSUeW6xbZpPp00UGrgeYGB4LLEN9mwuJ0FpjYmSfUK7xTmdzKppUmUgabQar3A+AgAwOwkX3JKGMNy/WBJLCIvJ36gLMx9SqHuNwXPLj30AB6iysHWOVuaGPd4XgPA94tc1juoEro3AeMCsC0nxtsYm/Q9l83cNxtZrg+YAgO3a4aX6LsfLfGqdGHVDDqgDTAmzdCY01V0dDJTHPUFDGNqNDmmWnSNwvXVFRNTfdWWFUQbqxTQXmJ6jplSIEkkkgSa5OTXIIHqEhTvCgcqPEkl4SoHKOsbJ7iqmKrhoJcYABJPQAXKo5v+KPO7sL/6fD2qubLn/wDjaZjL/UfkuL4cOqPvLnE+ZJP+Vqc2484jF1qky1zzk7MFm/IfNaPJuHaH5jdw22WAQ8u8qNBBqAEkaEyjvhnAaPhlrbdt7LMw1SBbXb5LWweLi06frKDabwqlEZR0UlDh1MCAwR5KLC15vOqvUyrgr1eHUyIyDSNAhHin4f0ariR4Qe1pP7I5Oq8qaJYOOcT4dTwbTScM22aNeoP1WXwjmdrQKR1D4DoEZT/yPRHXGOWW4upW9q9wDXyGiN2gHvC51xng3sK+UNIIcIcIykFZHYOUMXmp5XGXMsSN7nK4IlDwgjk9ns35XE5nMBudiJED9kYgrYla9WKL7qkCrVFUaVNPUNFTqUeJL1JQeprk5NcqIXqu8qeoVA5UMc5RmovXBRPCCU1UAfipxR9HDEN0qHKTN9jEI5K5f+Nz5oUQI98n4C0KUcjNfM7tsirlloaTPTVB2Gb4vVG/BqcBYBfhDDZBvsr+EaT62WLhsVTYBncG9JP0WhS4jREeISdO09ToqC/D4W3lb4LQplYPD+LNjWYEOHTefotWnj2y28SCfgqLrXL1zpKo0sVO4urbHyqKeOwIcQ8EtcNwbOHRw3CDOP8ACM1QdWjQ7h0/Q/VH9Ru6EOZaga8GYMG/TyUog5Zw2WtSOrg0/AtPh9EZF/xQLwLHE1mAxmJi23U/BG5MKwT0Ta6uUVSa611ZpPug0qCsQq+HVhAoSSheoEmlOTXIKtdyrucrFUKvlQeFJ7U6E0uVEFYrkn42Pj2DRMQ89tRddaeuP/ipxFleqMOwXozJ6kgHL5aKUc14YyX2/wBowrVC1gi3VYvLtCKhJ2RJWwrniGQPRYoyaVFph9VwA3JU+Nbg3tB/iCDH5Q4j4DbumU+COqVHe1NmBvhE5cxEkkbwrdHg7BUzl7nwIy+60enzQZXBsf7B/gc6of6nODS3y1XTuVOIOr+J1MWaRYm2pGo7wua8Qwvsqns2OzZwC1u7XF0EA7NvK6pyThC2nlMFwbBI69e6Af5kxdSiW+xq6mDTcJcw7G3vNNxsrPLmJx7gHXi83BHbw6hYnHuD4mvUqOc8EMLWF3uOm5OmvhjzUHCaWNwtR0U6hYPzNcZIEbSZ13Co67g8SSA19nR8fJc+59xZp4pk+7Bt1myMOWOL/wAQ0io3LUHUQXAWOZpu1w3Gm6GvxY4aXU2VZjJY2ubiIVoocg0C/EVajgfAQG+Z/wALodGohfkjAmnSc/d8G/ZsQIRJTdBH3qkF5rxop8ORKol/RWcIVobVFWVVw6tKBJJJIEmFPTXIK1YKodVdqKo8wgaSmFqeSvCVRFUC4RzNSP8A1DFOOzp8rBd3qFcn/EHhbnYlxpi76bSSdPCSCs+XAMYCmM5MRmAPkpMRxY03BjTDiRJy5g1vUj4p+G2Oh0LTqI1lUcBT/n1gTrlPpEfusDQ4PjK8vq1A6oHn3WthzWizXATuNloVMfmjJQqut/43N+JcAFocLxGQCFpYnHAg7RvKoA24Sqa5rV2hhFmMBBIHUkb7rqvJbP5ZN5P0XLcTzBTY54eRJkAkaR96o15J5maS1kh0i4nzuPRICPE4Vza7waRfQqtDnOb71KozwyW7tIjT/iqWHxDKJ8NYR0MSPTWVsN4sxwz0nteA7K7KQ6xMbJ+LY0mbGd4BWpBm8IxftsS+rlIYGBjHERndMueO2gndO50wJr4csaYMi+wG8nYLXoEQJjp+yocyMnDVmAwfZOI+EQrR7gWUhh2Cg4PY05czSHAuGpBCeHSs3geEGHw1ClaRTDnQLZnCSVda8lZFhh/ZaOFMQspjloYN0rY3sMVaVLClWwVA5JeJIPU1ycmOQQVFVqq3UKrVFRA1eFq9JXjnIGuCFOfMK72QqtE5JzRqGakjyKKS5eOKlg4IMRNUkXsLiYE6CdJVfFtIrMIIEyD5RP6Lpv4g0mU6AFNjW5qoJygDM6DcxquZ4+ofaUyOv1ELA2sJixlHl9lLG40Bpm8/RYbsYKd+lo+/RZ2M4zbLqdSfPSFBBjMB7SoemvS261+BcG/nGk8+Et8UOh14gAi+4+CG2cQcDJiJndb9LjVFtZtYXJaA4TuOio6vyzy7h8Mx4ohw9prLp00A2F1sUPdIOx+sLL5X4uypSac0zqYi52AWrVI/L2PoTBBWhPhwTJ6Jr8IXOeXmxAaR/SLn42+alwlp6Qo8ZigW+HfUrQq1/EST1tG3QBRNtqmmrZNpV47rAsNJutTAaBY7X3PdamBetAhwquQqeEKtoPYSXiSByY5PUbiggqFQPCfXcq7noGOC8DU4uTHPsqIyEnL0lYvMvHqeEpGpUPYNGrjsB8lL6Al+KOPDXYenqLvcPTK36yue4+uPAe/zWrze+vUNHE14aa1PMxg0ZTDvA3uYuhLEYgkidiY+iwK2LeXTMwn0MLIkg/qp6Tm2BWzQxFKHHYAaCQSgp4LCMyzlBOkOEz2W7w3hWHqC+Hp7aT9JUeAgtdlANjM+8JH5TsY37re4JwcjIS4i2a0eHZrR3790Hv8A0qnRvQzUr+6HS0eQPkijhHEHho9rBkwHD5SqXEmNyEC0RtofNWeE0z7rvMeSsG2a/h87fNQV6kBItAGlugVSppZAytW2AuvKRmL6phB1n/IT6Y32+agueq0sEVlsJJWtgVuAjwWgV5UMGrqBySakgcoqikJVLF49rAS6UEVdVXOQ/wAZ50ZT0pud6gLn/HfxIxJkU8tMdhJ+JU3B1s1AJkgdZtHmsjiPM2GpWfXpg/3BcC4pzDiKln1XmdRJhUKNExP2PJNHZeP/AIm4ekwijFZ592LMH9xOvkNVybiPF6uOrh2IeXSQIFmtBNwxuwus+uyV5g7OBPUfVTR23nngft8MPZgZ6TQacWkNAa5vq2/mFxao36/AiZlfQvDqmekxw3aPogD8R+VWgHE0Rcub7RgGpcQ3OO+kqDm9Jk7XJ+AV7DYcwdoI+t/qrNOiR7Qe67KW3sWkHxT06LwUi3wOuAYm031ICC1hcYKILmjOCSPOLEeV1vcH42XMk28VrCIJiB9UK16oc9gaLN8LR23J7rY4Bw8irlsfDPaQg6DhbuvdpEHvcK8cOWOjYCB1jUFR4KnYWmbW7an4q9WdmItoI+CoidVKic5OeEx7dkHj27pwEp+Qp9kCpfFamBsVnUWgXWnw8Aun0/ytAiwZV1UcGeqvoPEk5JA1+iGeO6FE1TRDPHRYqjmPMTzcDUhAGOYQST5I85g36kIF4lc+i5jNw9HO8k2A+vRXKi9w7IaN+vmvajbfd0FKvKhYVPVEqFzroOt8hcxNq0hTLv5jBGUkAkDcdlv80U82ErCYOQuB7thwPyXAW4h1Ko17HFrxcEGCEfYfn322Gq0q/hqGm4B/5XGLZgPdm6oL+ZOAMxBztb/MeBmI/NmiS6NYuhDF8vVmBzGtkAggmJOu+2yPuH4iadMg/wDbbMGb5QLkJ1WDqoOe8F4C8PdnaWgiBImdCSCjjg/Bwx7XAe6CJgXDtJWxwjhbXD2jhsWgWg9SO1ls06IHw+YVkFBlI02E2Aa03OpEEyUNYbjgAipYRIdsQf2W1zzjxRwNd0wSwtb5ut+6AcA/NRY6LBsfAQgOmNDmy0hwNwRfVRilH3+qBMPxl2DcPE40nnwg6AalvoinhfHqdRsu8MiQfyntKDWc2Nwlv93XmXUeoKRtYIPaQWrw46WhZdErR4e50xFrQtAlwYV1U8ErgQOSXiSDypohbjpsUUVjZCvHNCqOZcwOmY3+iCOIOFttvQIw48Ne/wAggji9Ml1vRYoeHiYCTmz96Ks3BED3iP3UhpvDvCcx33HxUDnUvjHx8ln1RlIW1Wp21seu3b1WfiaIMDLBi42nt0QeUuFVK7SaLC9zBLmj3i0mJaN1Hg8KScpF58UggiNiDcFbvL+OdRbVcz3zTIaek2JjchN4XSNUmTeZJOpnqd0Fvl3EVaF2PLGauD2udTvfp4UacN4syq8NNRoAeATImIBkLzhnBz7CoAZ8BAsdY3WTwRlO2dgPhbeNwXN/ZJR044+kxgymWgaC5gW/dQYTipqhrmw1pMdTbYjY6ILrcToU7BknSBoVY5aa1zXWGtom0kz56wropfizin+yZLvBD4buXWAnqIkrG5TxObDlvSw9dFsfiZhQcJLW3pGfIO8J89kNcuSaFNwgOpmWkyJn8rlKNfiPDPascw9sh6O7IWwONfRLqT5HiAcLWcNDfYz80XjF5wBEESXdjqNVj8f4b7YCqI9oAMwj3mdfMINLhPHajAGg20LTcdiOgRTheMsdZ3hJHoVzThdaD3H00lEGFrSBe33bzU0HuHK1MCL9Fz/+MqCmfZvIIuBNjGyMOWeIiuxrtyPmukBlgTZX1QwQV5B7CS8lJA2vohXj+nZFVbRCvHNCqOZcfHpOp6Dog/EU8zr6BF3Mb4n78kKOeR99ViiNtPMbbfMq2zDBosIB08+6q8Lxgu3fQeYWtYgu9C2bz1hQZ7m3NtAJ1iVUxNKTP3C1qVI3BuQLdxuVBisLsN7i3yQM4BTzVMmzw5vkSLLW5e4DWZVLHMcHaiWmIG/RUeE04e06Cb9R3XaODkFrXb5QEk0Y3LtCsPCQ0lsknQetr7BWqXK9PxAmCSTAOl5WgaYbWaRo4wfVXssLWAZx3KLYmnkn+oGEK43CYnBMqVHOZY2EeHUWEnW8x5Lp7noe5rDXUiHAOkggHqN1LBy3mPi2IdQJrPs9kZGgBt497vF4S5dqzhm9BJPnsqnOr/5bQNzP7KTlk/yQD7tyekFQatEk/mh3vbxGwPZXcPXzEWgnw7XCyKtTQN/PaJ0DU1paQA4uiYEEgxpMjZBHx7hZokVKfuuJ0Pukat9VJg8RlM3gw4etisP+Dq0Hlri5wJOUy4gjWL6OhW+JVIpWtFweg3HdTAWcOqCDff0g6Qtjket7wn3XG0/RC3D8VloAnXaNDofRbfIb5k9T8VrxHX+HvkArRWRwY+ELYWgpSXiSBtbRCvHxqiqtohTj6o5VzFdx7a+aG3CT8giXjxuUMk39Y/yudGbjGES5ugMW3W7wXGhzb3IHQXAVSo0AExOzfPcrLbWNB5Nz36dVAXilc5Z6t1vOoXr8NmAJsQSCehGym4PUzsG+b5EX16LQrthptcxm7HT9kA82WwT5Eeu5XXuWqs0Wrmpptm4uDHYg/VHfKdSKUTYXgaLUG3iPfZ/cPqrVQ39VWovDnN8/RWq+i0K1V3a+wndCfMuKzPDdmiTa0nT5BEPEcYKbS92gE+Z2CBcTiTcuB8bp6wsWgP57IEW1AhM5ep/yDtO/bdR85vBptO4cR6bKXl9/8r0gDqZmyCxUMEntlHXSCfvqmtbBGYWaOup2vpulij2s0aT+YqJ1M+EgTF4mJnbooNSmbBlSC0AO7g9ZWBzbRfSa0fkcSWn56rQ4bixVbA1JIPVsT4T3Vbnep/LotmTmc6P+LYgT5qQMr4mMLQvd0z6W1RhyCIGpvtt6Lnxa59Ki0aiY23XSPw/zBsEaEz0E/wCl0g6vwU2WyFkcIWuqPZSXiSobX0QlzDoeiLa2iEeYEHL+P6lDNX+na3qifjzbmEL1GwSRt/8AYrnQ9h36WHc6KHG4aRB2EuPU/ulTdlcAbgfXv97K9i2EtEDbMTuBGimjN5a4q6m8McbbSR8EfMqh4Ji2W+v02K5VxBt572/RGnJvGzUbDhJbZwP5gdD+nmqNmtTIPYEX2cCNkU8p1AARt+uwQ3WpOmG20c09R0PdbHBn5ASBYGYtYnVIC3CuBqQNmk+th+6nrVL5YWdhXCXHeGgR0uVlcZ477GjH/cLiGjWT/wAtdlq0Z3M/FM78jfdbbzqf4mEO455IdJ2ged/gpOINIb/U0X7uNyfisb+Ic2A8aAkzuTosaMbm5wENjoLxrE7Kxy87+W0Dafj9wszmipLh5THmtLlwzQHdwmwkDz8/oqL9X3QCLuMzFrayq4cTJ0Jc2PLSPJOruNzBIJyj94jVOpGYkWYI9TulF7DYcZ3OETMSPzOMCfNZX4gYMtdTqD3S3KfNuiIsJRDctMEyIdfq68HyXnN2B9phHwfdh7fMH/akAhw2mCaTXPDQREnRpn/HzXT+UTRZTyteHGZMRfy7LklZlqPemJ7EnUeiMuUfeAaPvutwdy4K+QFswh7lwnKAiFUepJSkqGV9EIcwbovraIQ5h3Qcw44bn5/oht7bmdAJ9UTcbuT5/IIbcATHUlx6wI/b5rFEVDUAxY5ldqjwwdahnybNvn8lWwlJziA4AZzmPZokiY+7Kz/EnKSdScrRa4EA/KPUqAaxzZJ7WCp4XFOpvDmm49JG4PZb+PoA3EQwfElD2JplpuNroOj8u8VbWa1uYg/lMaR+Q9/loiKhTJkG02IjRcX4fjXUnh4m207fv+y69wTiza9MVBfZ1xJ8+9vkmDc5c4kH0C98sySx+4Bp+ElDuMLsRULniGOENG7A3TMev5vVZOLqubXxDM2WkagJEgBxEv8AFOgv6qxgeJl7SadzmJAkRaxElTRaw9Nzvf1nN5AXVfibGZZcLk5jMe7eFZbTqVYJflY+RYgkQJgn0WfjqLYlwnwEy4/8Z29SnRz/AIvUDnnpNvTRbHAKhFNzt7Nb1nePRZPHKrXVCW6R+my1eX3ywC0CXX3sqNCrAMkEwJk7k7H4qzw6hOQGwEkz6QCqjm58oGriT5QtrAlgzBxAmJ/pbooNOgzMJ0Oa/wDcJIPlsrr6Gek9kWIPwI0+KhYzKQ09cpPUgS1yv4Zut47RsdfWyo5HiqOWpkNsgDfgjrlK8Bgta/dCPMFKMVUGt/qjfkrCOEOdaLALUHWuAsgBb4WHwXZbaockvISQMr6IO5hRjX0QdzBN1RzHjup+CGnOkwNzGu26IuPn9ShOq6D/AGtn1KxRqUXQSdZORv8AbofRS4ii0naGiBAtm/3PwVXBvuJjwNkW3/2VdbQmG7majidhBj9fioKBpGQNvedbaJHy+qycbQzAkXJOnZbVVjspJEGo6B3AifTQKtVZqekAWsT9yp9AxiKcE9FrcrcwOwlUO1pmzxrbcgdYTC0B5bFwNDB12VLHgBwAAHcLQ6ZjnMbjGPGUtqUQWOIzNcXRe+jssIb4zgHCsXUIa0QXNGgcfegaawncJ41kwlAP8Qb7RgBH5faNIHoZ+PZX6/EWPzObGwg3tHzUEeMwtamxppF1m5ovEu1F9EP8c4s9zIcIMZSBIbYSYCOMNjQWuBu3I297O3BGyz+L8PY+TAEEW8xeyDmRH35rf4RUy0wOpn0VTjvDBRdAMjNlHlqPkm4V42tsOyoI+FvuX9LAeql4ZjCarnwS3QtOzdBKq4eu2kGUyQ4xmdpq64Wjg6gJaRYHwkWv3ndZBhhwHMuOneRFirYeBB6unebW+qocLu0AnaPT8vkp3tzQY0OyoAOc3OZjDtIa63cQt7lbiVSR4jdVefKg9tR0ksMHycIHldS8t1Bm92DOmi3B2nluqXAEoiQlyu/T0RdCDxJepIGV9EHcxHVJJByrj/vO7D9QP1QrXdM9yAfSEklmjxlUjN3IHot5mJdDzPRvp9hJJQTYtsutbIwkeYj/APRWY5ghg6gk/P8AYJJKUZGOwuYl8kOzRPaL2WVWpwNZukkrBNiCQyiOgc71L/8ACjo4kg26pJK0E2E4qY01jfuNlpVMYXNJPkL7G9+ui9SUA5zY7xDz+kLKwfvN80klYFjsUXVHHv8ASwVrCcSdvcH5HWySSDoXL2LzMaYglvXoVvNqWkDX7lJJIAb8SB/8Z2/jb8C0ytjhWFAFEzd1JrnHqZcJ+QXiSs4Oo8r2y/fRGcpJKweSkkkg/9k="/>
          <p:cNvSpPr>
            <a:spLocks noChangeAspect="1" noChangeArrowheads="1"/>
          </p:cNvSpPr>
          <p:nvPr/>
        </p:nvSpPr>
        <p:spPr bwMode="auto">
          <a:xfrm>
            <a:off x="155575" y="-2155825"/>
            <a:ext cx="3333750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23482" y="2105561"/>
            <a:ext cx="5972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Делайте </a:t>
            </a:r>
          </a:p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хорошие презентации!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6001" y="4725144"/>
            <a:ext cx="470834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Александр Грецков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StartupSamara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800" dirty="0" smtClean="0">
                <a:latin typeface="Arial" pitchFamily="34" charset="0"/>
                <a:cs typeface="Arial" pitchFamily="34" charset="0"/>
              </a:rPr>
              <a:t>gretzkov@startupsamara.ru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50" name="AutoShape 6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data:image/jpeg;base64,/9j/4AAQSkZJRgABAQAAAQABAAD/2wCEAAkGBxQTEhUUEhQWFRUXGBwYFxgXFRQXFRUXFxgXFxYWFBYYHCggGBolHBcUITEhJSksLi4uFx8zODMsNygtLisBCgoKDgwOFA8PFCwZFBwsLCwsLCwsLCwsLCwsLCwsKywsNywsLDcsLDcsLCwsKyssNysrKysrKys3KysrKysrK//AABEIAQUAwQMBIgACEQEDEQH/xAAcAAABBQEBAQAAAAAAAAAAAAAGAAIDBAUHAQj/xAA9EAABAwIEBAMGBAYBAwUAAAABAAIRAyEEEjFBBQZRYSJxgRMykaGx8AdCwdEUI2Jy4fFSFUNTJDM0stL/xAAXAQEBAQEAAAAAAAAAAAAAAAAAAQID/8QAGhEBAQEBAAMAAAAAAAAAAAAAAAERMQIhQf/aAAwDAQACEQMRAD8A7ikkvCgUrwuTXFMzIJcyQcocyQcgmzJZlFmXhegmzJZlDmSzoJwUsyE+Pc2soksYQXj3iSIZ2A/MUMP54cXe+8+RDfKwCo6lmXmdBHC+aC6PEXNm82e09D1C2KnHGZw3OAQJPW/TsIJlBv50s6F6XM9Jxhjs0+7p4tb9grP/AF5gcGyJOwIsoN/MvMypYXHNf7pB+CnzoJ8y8zqEvXhegnzL0OUAqJ4KCUFeymMKkQJJJJAl45eprigicVESnvUcqhBy9BTAV7KB5THFJMf0QJ9WFgc28b/hsO9+drXHwtLjADjMEdSLla+IdBmVw78XOL+2xYpe0HsqI90X/mOHizf1Cw8lKMI8XL6mbMXQZk6nv6qVmPDHUzMBwcR2cD/pDVCmQfiPNX6OEfVaGgXabTbXYLI1+A8eeHuLnbaz6r0cbOd2V/8A7jQMxJ8DNCPis8cv1g0kNI3MbDdSUeW6xbZpPp00UGrgeYGB4LLEN9mwuJ0FpjYmSfUK7xTmdzKppUmUgabQar3A+AgAwOwkX3JKGMNy/WBJLCIvJ36gLMx9SqHuNwXPLj30AB6iysHWOVuaGPd4XgPA94tc1juoEro3AeMCsC0nxtsYm/Q9l83cNxtZrg+YAgO3a4aX6LsfLfGqdGHVDDqgDTAmzdCY01V0dDJTHPUFDGNqNDmmWnSNwvXVFRNTfdWWFUQbqxTQXmJ6jplSIEkkkgSa5OTXIIHqEhTvCgcqPEkl4SoHKOsbJ7iqmKrhoJcYABJPQAXKo5v+KPO7sL/6fD2qubLn/wDjaZjL/UfkuL4cOqPvLnE+ZJP+Vqc2484jF1qky1zzk7MFm/IfNaPJuHaH5jdw22WAQ8u8qNBBqAEkaEyjvhnAaPhlrbdt7LMw1SBbXb5LWweLi06frKDabwqlEZR0UlDh1MCAwR5KLC15vOqvUyrgr1eHUyIyDSNAhHin4f0ariR4Qe1pP7I5Oq8qaJYOOcT4dTwbTScM22aNeoP1WXwjmdrQKR1D4DoEZT/yPRHXGOWW4upW9q9wDXyGiN2gHvC51xng3sK+UNIIcIcIykFZHYOUMXmp5XGXMsSN7nK4IlDwgjk9ns35XE5nMBudiJED9kYgrYla9WKL7qkCrVFUaVNPUNFTqUeJL1JQeprk5NcqIXqu8qeoVA5UMc5RmovXBRPCCU1UAfipxR9HDEN0qHKTN9jEI5K5f+Nz5oUQI98n4C0KUcjNfM7tsirlloaTPTVB2Gb4vVG/BqcBYBfhDDZBvsr+EaT62WLhsVTYBncG9JP0WhS4jREeISdO09ToqC/D4W3lb4LQplYPD+LNjWYEOHTefotWnj2y28SCfgqLrXL1zpKo0sVO4urbHyqKeOwIcQ8EtcNwbOHRw3CDOP8ACM1QdWjQ7h0/Q/VH9Ru6EOZaga8GYMG/TyUog5Zw2WtSOrg0/AtPh9EZF/xQLwLHE1mAxmJi23U/BG5MKwT0Ta6uUVSa611ZpPug0qCsQq+HVhAoSSheoEmlOTXIKtdyrucrFUKvlQeFJ7U6E0uVEFYrkn42Pj2DRMQ89tRddaeuP/ipxFleqMOwXozJ6kgHL5aKUc14YyX2/wBowrVC1gi3VYvLtCKhJ2RJWwrniGQPRYoyaVFph9VwA3JU+Nbg3tB/iCDH5Q4j4DbumU+COqVHe1NmBvhE5cxEkkbwrdHg7BUzl7nwIy+60enzQZXBsf7B/gc6of6nODS3y1XTuVOIOr+J1MWaRYm2pGo7wua8Qwvsqns2OzZwC1u7XF0EA7NvK6pyThC2nlMFwbBI69e6Af5kxdSiW+xq6mDTcJcw7G3vNNxsrPLmJx7gHXi83BHbw6hYnHuD4mvUqOc8EMLWF3uOm5OmvhjzUHCaWNwtR0U6hYPzNcZIEbSZ13Co67g8SSA19nR8fJc+59xZp4pk+7Bt1myMOWOL/wAQ0io3LUHUQXAWOZpu1w3Gm6GvxY4aXU2VZjJY2ubiIVoocg0C/EVajgfAQG+Z/wALodGohfkjAmnSc/d8G/ZsQIRJTdBH3qkF5rxop8ORKol/RWcIVobVFWVVw6tKBJJJIEmFPTXIK1YKodVdqKo8wgaSmFqeSvCVRFUC4RzNSP8A1DFOOzp8rBd3qFcn/EHhbnYlxpi76bSSdPCSCs+XAMYCmM5MRmAPkpMRxY03BjTDiRJy5g1vUj4p+G2Oh0LTqI1lUcBT/n1gTrlPpEfusDQ4PjK8vq1A6oHn3WthzWizXATuNloVMfmjJQqut/43N+JcAFocLxGQCFpYnHAg7RvKoA24Sqa5rV2hhFmMBBIHUkb7rqvJbP5ZN5P0XLcTzBTY54eRJkAkaR96o15J5maS1kh0i4nzuPRICPE4Vza7waRfQqtDnOb71KozwyW7tIjT/iqWHxDKJ8NYR0MSPTWVsN4sxwz0nteA7K7KQ6xMbJ+LY0mbGd4BWpBm8IxftsS+rlIYGBjHERndMueO2gndO50wJr4csaYMi+wG8nYLXoEQJjp+yocyMnDVmAwfZOI+EQrR7gWUhh2Cg4PY05czSHAuGpBCeHSs3geEGHw1ClaRTDnQLZnCSVda8lZFhh/ZaOFMQspjloYN0rY3sMVaVLClWwVA5JeJIPU1ycmOQQVFVqq3UKrVFRA1eFq9JXjnIGuCFOfMK72QqtE5JzRqGakjyKKS5eOKlg4IMRNUkXsLiYE6CdJVfFtIrMIIEyD5RP6Lpv4g0mU6AFNjW5qoJygDM6DcxquZ4+ofaUyOv1ELA2sJixlHl9lLG40Bpm8/RYbsYKd+lo+/RZ2M4zbLqdSfPSFBBjMB7SoemvS261+BcG/nGk8+Et8UOh14gAi+4+CG2cQcDJiJndb9LjVFtZtYXJaA4TuOio6vyzy7h8Mx4ohw9prLp00A2F1sUPdIOx+sLL5X4uypSac0zqYi52AWrVI/L2PoTBBWhPhwTJ6Jr8IXOeXmxAaR/SLn42+alwlp6Qo8ZigW+HfUrQq1/EST1tG3QBRNtqmmrZNpV47rAsNJutTAaBY7X3PdamBetAhwquQqeEKtoPYSXiSByY5PUbiggqFQPCfXcq7noGOC8DU4uTHPsqIyEnL0lYvMvHqeEpGpUPYNGrjsB8lL6Al+KOPDXYenqLvcPTK36yue4+uPAe/zWrze+vUNHE14aa1PMxg0ZTDvA3uYuhLEYgkidiY+iwK2LeXTMwn0MLIkg/qp6Tm2BWzQxFKHHYAaCQSgp4LCMyzlBOkOEz2W7w3hWHqC+Hp7aT9JUeAgtdlANjM+8JH5TsY37re4JwcjIS4i2a0eHZrR3790Hv8A0qnRvQzUr+6HS0eQPkijhHEHho9rBkwHD5SqXEmNyEC0RtofNWeE0z7rvMeSsG2a/h87fNQV6kBItAGlugVSppZAytW2AuvKRmL6phB1n/IT6Y32+agueq0sEVlsJJWtgVuAjwWgV5UMGrqBySakgcoqikJVLF49rAS6UEVdVXOQ/wAZ50ZT0pud6gLn/HfxIxJkU8tMdhJ+JU3B1s1AJkgdZtHmsjiPM2GpWfXpg/3BcC4pzDiKln1XmdRJhUKNExP2PJNHZeP/AIm4ekwijFZ592LMH9xOvkNVybiPF6uOrh2IeXSQIFmtBNwxuwus+uyV5g7OBPUfVTR23nngft8MPZgZ6TQacWkNAa5vq2/mFxao36/AiZlfQvDqmekxw3aPogD8R+VWgHE0Rcub7RgGpcQ3OO+kqDm9Jk7XJ+AV7DYcwdoI+t/qrNOiR7Qe67KW3sWkHxT06LwUi3wOuAYm031ICC1hcYKILmjOCSPOLEeV1vcH42XMk28VrCIJiB9UK16oc9gaLN8LR23J7rY4Bw8irlsfDPaQg6DhbuvdpEHvcK8cOWOjYCB1jUFR4KnYWmbW7an4q9WdmItoI+CoidVKic5OeEx7dkHj27pwEp+Qp9kCpfFamBsVnUWgXWnw8Aun0/ytAiwZV1UcGeqvoPEk5JA1+iGeO6FE1TRDPHRYqjmPMTzcDUhAGOYQST5I85g36kIF4lc+i5jNw9HO8k2A+vRXKi9w7IaN+vmvajbfd0FKvKhYVPVEqFzroOt8hcxNq0hTLv5jBGUkAkDcdlv80U82ErCYOQuB7thwPyXAW4h1Ko17HFrxcEGCEfYfn322Gq0q/hqGm4B/5XGLZgPdm6oL+ZOAMxBztb/MeBmI/NmiS6NYuhDF8vVmBzGtkAggmJOu+2yPuH4iadMg/wDbbMGb5QLkJ1WDqoOe8F4C8PdnaWgiBImdCSCjjg/Bwx7XAe6CJgXDtJWxwjhbXD2jhsWgWg9SO1ls06IHw+YVkFBlI02E2Aa03OpEEyUNYbjgAipYRIdsQf2W1zzjxRwNd0wSwtb5ut+6AcA/NRY6LBsfAQgOmNDmy0hwNwRfVRilH3+qBMPxl2DcPE40nnwg6AalvoinhfHqdRsu8MiQfyntKDWc2Nwlv93XmXUeoKRtYIPaQWrw46WhZdErR4e50xFrQtAlwYV1U8ErgQOSXiSDypohbjpsUUVjZCvHNCqOZcwOmY3+iCOIOFttvQIw48Ne/wAggji9Ml1vRYoeHiYCTmz96Ks3BED3iP3UhpvDvCcx33HxUDnUvjHx8ln1RlIW1Wp21seu3b1WfiaIMDLBi42nt0QeUuFVK7SaLC9zBLmj3i0mJaN1Hg8KScpF58UggiNiDcFbvL+OdRbVcz3zTIaek2JjchN4XSNUmTeZJOpnqd0Fvl3EVaF2PLGauD2udTvfp4UacN4syq8NNRoAeATImIBkLzhnBz7CoAZ8BAsdY3WTwRlO2dgPhbeNwXN/ZJR044+kxgymWgaC5gW/dQYTipqhrmw1pMdTbYjY6ILrcToU7BknSBoVY5aa1zXWGtom0kz56wropfizin+yZLvBD4buXWAnqIkrG5TxObDlvSw9dFsfiZhQcJLW3pGfIO8J89kNcuSaFNwgOpmWkyJn8rlKNfiPDPascw9sh6O7IWwONfRLqT5HiAcLWcNDfYz80XjF5wBEESXdjqNVj8f4b7YCqI9oAMwj3mdfMINLhPHajAGg20LTcdiOgRTheMsdZ3hJHoVzThdaD3H00lEGFrSBe33bzU0HuHK1MCL9Fz/+MqCmfZvIIuBNjGyMOWeIiuxrtyPmukBlgTZX1QwQV5B7CS8lJA2vohXj+nZFVbRCvHNCqOZcfHpOp6Dog/EU8zr6BF3Mb4n78kKOeR99ViiNtPMbbfMq2zDBosIB08+6q8Lxgu3fQeYWtYgu9C2bz1hQZ7m3NtAJ1iVUxNKTP3C1qVI3BuQLdxuVBisLsN7i3yQM4BTzVMmzw5vkSLLW5e4DWZVLHMcHaiWmIG/RUeE04e06Cb9R3XaODkFrXb5QEk0Y3LtCsPCQ0lsknQetr7BWqXK9PxAmCSTAOl5WgaYbWaRo4wfVXssLWAZx3KLYmnkn+oGEK43CYnBMqVHOZY2EeHUWEnW8x5Lp7noe5rDXUiHAOkggHqN1LBy3mPi2IdQJrPs9kZGgBt497vF4S5dqzhm9BJPnsqnOr/5bQNzP7KTlk/yQD7tyekFQatEk/mh3vbxGwPZXcPXzEWgnw7XCyKtTQN/PaJ0DU1paQA4uiYEEgxpMjZBHx7hZokVKfuuJ0Pukat9VJg8RlM3gw4etisP+Dq0Hlri5wJOUy4gjWL6OhW+JVIpWtFweg3HdTAWcOqCDff0g6Qtjket7wn3XG0/RC3D8VloAnXaNDofRbfIb5k9T8VrxHX+HvkArRWRwY+ELYWgpSXiSBtbRCvHxqiqtohTj6o5VzFdx7a+aG3CT8giXjxuUMk39Y/yudGbjGES5ugMW3W7wXGhzb3IHQXAVSo0AExOzfPcrLbWNB5Nz36dVAXilc5Z6t1vOoXr8NmAJsQSCehGym4PUzsG+b5EX16LQrthptcxm7HT9kA82WwT5Eeu5XXuWqs0Wrmpptm4uDHYg/VHfKdSKUTYXgaLUG3iPfZ/cPqrVQ39VWovDnN8/RWq+i0K1V3a+wndCfMuKzPDdmiTa0nT5BEPEcYKbS92gE+Z2CBcTiTcuB8bp6wsWgP57IEW1AhM5ep/yDtO/bdR85vBptO4cR6bKXl9/8r0gDqZmyCxUMEntlHXSCfvqmtbBGYWaOup2vpulij2s0aT+YqJ1M+EgTF4mJnbooNSmbBlSC0AO7g9ZWBzbRfSa0fkcSWn56rQ4bixVbA1JIPVsT4T3Vbnep/LotmTmc6P+LYgT5qQMr4mMLQvd0z6W1RhyCIGpvtt6Lnxa59Ki0aiY23XSPw/zBsEaEz0E/wCl0g6vwU2WyFkcIWuqPZSXiSobX0QlzDoeiLa2iEeYEHL+P6lDNX+na3qifjzbmEL1GwSRt/8AYrnQ9h36WHc6KHG4aRB2EuPU/ulTdlcAbgfXv97K9i2EtEDbMTuBGimjN5a4q6m8McbbSR8EfMqh4Ji2W+v02K5VxBt572/RGnJvGzUbDhJbZwP5gdD+nmqNmtTIPYEX2cCNkU8p1AARt+uwQ3WpOmG20c09R0PdbHBn5ASBYGYtYnVIC3CuBqQNmk+th+6nrVL5YWdhXCXHeGgR0uVlcZ477GjH/cLiGjWT/wAtdlq0Z3M/FM78jfdbbzqf4mEO455IdJ2ged/gpOINIb/U0X7uNyfisb+Ic2A8aAkzuTosaMbm5wENjoLxrE7Kxy87+W0Dafj9wszmipLh5THmtLlwzQHdwmwkDz8/oqL9X3QCLuMzFrayq4cTJ0Jc2PLSPJOruNzBIJyj94jVOpGYkWYI9TulF7DYcZ3OETMSPzOMCfNZX4gYMtdTqD3S3KfNuiIsJRDctMEyIdfq68HyXnN2B9phHwfdh7fMH/akAhw2mCaTXPDQREnRpn/HzXT+UTRZTyteHGZMRfy7LklZlqPemJ7EnUeiMuUfeAaPvutwdy4K+QFswh7lwnKAiFUepJSkqGV9EIcwbovraIQ5h3Qcw44bn5/oht7bmdAJ9UTcbuT5/IIbcATHUlx6wI/b5rFEVDUAxY5ldqjwwdahnybNvn8lWwlJziA4AZzmPZokiY+7Kz/EnKSdScrRa4EA/KPUqAaxzZJ7WCp4XFOpvDmm49JG4PZb+PoA3EQwfElD2JplpuNroOj8u8VbWa1uYg/lMaR+Q9/loiKhTJkG02IjRcX4fjXUnh4m207fv+y69wTiza9MVBfZ1xJ8+9vkmDc5c4kH0C98sySx+4Bp+ElDuMLsRULniGOENG7A3TMev5vVZOLqubXxDM2WkagJEgBxEv8AFOgv6qxgeJl7SadzmJAkRaxElTRaw9Nzvf1nN5AXVfibGZZcLk5jMe7eFZbTqVYJflY+RYgkQJgn0WfjqLYlwnwEy4/8Z29SnRz/AIvUDnnpNvTRbHAKhFNzt7Nb1nePRZPHKrXVCW6R+my1eX3ywC0CXX3sqNCrAMkEwJk7k7H4qzw6hOQGwEkz6QCqjm58oGriT5QtrAlgzBxAmJ/pbooNOgzMJ0Oa/wDcJIPlsrr6Gek9kWIPwI0+KhYzKQ09cpPUgS1yv4Zut47RsdfWyo5HiqOWpkNsgDfgjrlK8Bgta/dCPMFKMVUGt/qjfkrCOEOdaLALUHWuAsgBb4WHwXZbaockvISQMr6IO5hRjX0QdzBN1RzHjup+CGnOkwNzGu26IuPn9ShOq6D/AGtn1KxRqUXQSdZORv8AbofRS4ii0naGiBAtm/3PwVXBvuJjwNkW3/2VdbQmG7majidhBj9fioKBpGQNvedbaJHy+qycbQzAkXJOnZbVVjspJEGo6B3AifTQKtVZqekAWsT9yp9AxiKcE9FrcrcwOwlUO1pmzxrbcgdYTC0B5bFwNDB12VLHgBwAAHcLQ6ZjnMbjGPGUtqUQWOIzNcXRe+jssIb4zgHCsXUIa0QXNGgcfegaawncJ41kwlAP8Qb7RgBH5faNIHoZ+PZX6/EWPzObGwg3tHzUEeMwtamxppF1m5ovEu1F9EP8c4s9zIcIMZSBIbYSYCOMNjQWuBu3I297O3BGyz+L8PY+TAEEW8xeyDmRH35rf4RUy0wOpn0VTjvDBRdAMjNlHlqPkm4V42tsOyoI+FvuX9LAeql4ZjCarnwS3QtOzdBKq4eu2kGUyQ4xmdpq64Wjg6gJaRYHwkWv3ndZBhhwHMuOneRFirYeBB6unebW+qocLu0AnaPT8vkp3tzQY0OyoAOc3OZjDtIa63cQt7lbiVSR4jdVefKg9tR0ksMHycIHldS8t1Bm92DOmi3B2nluqXAEoiQlyu/T0RdCDxJepIGV9EHcxHVJJByrj/vO7D9QP1QrXdM9yAfSEklmjxlUjN3IHot5mJdDzPRvp9hJJQTYtsutbIwkeYj/APRWY5ghg6gk/P8AYJJKUZGOwuYl8kOzRPaL2WVWpwNZukkrBNiCQyiOgc71L/8ACjo4kg26pJK0E2E4qY01jfuNlpVMYXNJPkL7G9+ui9SUA5zY7xDz+kLKwfvN80klYFjsUXVHHv8ASwVrCcSdvcH5HWySSDoXL2LzMaYglvXoVvNqWkDX7lJJIAb8SB/8Z2/jb8C0ytjhWFAFEzd1JrnHqZcJ+QXiSs4Oo8r2y/fRGcpJKweSkkkg/9k="/>
          <p:cNvSpPr>
            <a:spLocks noChangeAspect="1" noChangeArrowheads="1"/>
          </p:cNvSpPr>
          <p:nvPr/>
        </p:nvSpPr>
        <p:spPr bwMode="auto">
          <a:xfrm>
            <a:off x="155575" y="-2155825"/>
            <a:ext cx="3333750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914400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Я делаю проект такой-то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Который помогает таким-то людям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Решать такие-то проблемы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За счет такого-то уникального решения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Сейчас это все делают так-то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И тратят на это столько денег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Мое основное преимущество – то-то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836712"/>
            <a:ext cx="2598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4000" b="1" smtClean="0">
                <a:latin typeface="Arial" pitchFamily="34" charset="0"/>
                <a:cs typeface="Arial" pitchFamily="34" charset="0"/>
              </a:rPr>
              <a:t> минут</a:t>
            </a:r>
            <a:r>
              <a:rPr lang="ru-RU" sz="4000" b="1">
                <a:latin typeface="Arial" pitchFamily="34" charset="0"/>
                <a:cs typeface="Arial" pitchFamily="34" charset="0"/>
              </a:rPr>
              <a:t>ы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020272" y="-27384"/>
            <a:ext cx="2170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SUCCESS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692696"/>
            <a:ext cx="849592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IMPLE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NEXPECTED</a:t>
            </a:r>
          </a:p>
          <a:p>
            <a:pPr algn="just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REDIBLE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ONCRETE</a:t>
            </a:r>
          </a:p>
          <a:p>
            <a:pPr algn="just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MOTION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TORIES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MILE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image.slidesharecdn.com/n-hatalskaemocjemajaznaczenie-090630061914-phpapp01/95/emocje-maja-znaczenie-czyli-szok-strach-i-humor-w-reklamie-42-728.jpg?cb=1246360790"/>
          <p:cNvPicPr>
            <a:picLocks noChangeAspect="1" noChangeArrowheads="1"/>
          </p:cNvPicPr>
          <p:nvPr/>
        </p:nvPicPr>
        <p:blipFill>
          <a:blip r:embed="rId3" cstate="print"/>
          <a:srcRect l="49858"/>
          <a:stretch>
            <a:fillRect/>
          </a:stretch>
        </p:blipFill>
        <p:spPr bwMode="auto">
          <a:xfrm>
            <a:off x="5099513" y="692696"/>
            <a:ext cx="3947601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53448" y="-27384"/>
            <a:ext cx="4027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ОБЩИЕ МОМЕНТЫ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97443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0238"/>
            <a:r>
              <a:rPr lang="ru-RU" sz="4400" dirty="0" smtClean="0">
                <a:latin typeface="Arial" pitchFamily="34" charset="0"/>
                <a:cs typeface="Arial" pitchFamily="34" charset="0"/>
              </a:rPr>
              <a:t>НЕ БОЛЬШЕ 10 (12) СЛАЙДОВ</a:t>
            </a:r>
          </a:p>
          <a:p>
            <a:pPr indent="630238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630238"/>
            <a:r>
              <a:rPr lang="ru-RU" sz="4400" dirty="0" smtClean="0">
                <a:latin typeface="Arial" pitchFamily="34" charset="0"/>
                <a:cs typeface="Arial" pitchFamily="34" charset="0"/>
              </a:rPr>
              <a:t>ВСЁ В ОДНОМ СТИЛЕ</a:t>
            </a:r>
          </a:p>
          <a:p>
            <a:pPr indent="630238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indent="630238"/>
            <a:r>
              <a:rPr lang="ru-RU" sz="4400" dirty="0" smtClean="0">
                <a:latin typeface="Arial" pitchFamily="34" charset="0"/>
                <a:cs typeface="Arial" pitchFamily="34" charset="0"/>
              </a:rPr>
              <a:t>ШРИФТ НЕ МЕНЕЕ 20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пт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 indent="630238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indent="630238"/>
            <a:r>
              <a:rPr lang="ru-RU" sz="4400" dirty="0" smtClean="0">
                <a:latin typeface="Arial" pitchFamily="34" charset="0"/>
                <a:cs typeface="Arial" pitchFamily="34" charset="0"/>
              </a:rPr>
              <a:t>МЕНЬШЕ ТЕКСТА</a:t>
            </a:r>
          </a:p>
          <a:p>
            <a:pPr indent="630238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indent="630238"/>
            <a:r>
              <a:rPr lang="en-US" sz="4400" dirty="0" smtClean="0">
                <a:latin typeface="Arial" pitchFamily="34" charset="0"/>
                <a:cs typeface="Arial" pitchFamily="34" charset="0"/>
              </a:rPr>
              <a:t>PDF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50" name="AutoShape 6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data:image/jpeg;base64,/9j/4AAQSkZJRgABAQAAAQABAAD/2wCEAAkGBxQTEhUUEhQWFRUXGBwYFxgXFRQXFRUXFxgXFxYWFBYYHCggGBolHBcUITEhJSksLi4uFx8zODMsNygtLisBCgoKDgwOFA8PFCwZFBwsLCwsLCwsLCwsLCwsLCwsKywsNywsLDcsLDcsLCwsKyssNysrKysrKys3KysrKysrK//AABEIAQUAwQMBIgACEQEDEQH/xAAcAAABBQEBAQAAAAAAAAAAAAAGAAIDBAUHAQj/xAA9EAABAwIEBAMGBAYBAwUAAAABAAIRAyEEEjFBBQZRYSJxgRMykaGx8AdCwdEUI2Jy4fFSFUNTJDM0stL/xAAXAQEBAQEAAAAAAAAAAAAAAAAAAQID/8QAGhEBAQEBAAMAAAAAAAAAAAAAAAERMQIhQf/aAAwDAQACEQMRAD8A7ikkvCgUrwuTXFMzIJcyQcocyQcgmzJZlFmXhegmzJZlDmSzoJwUsyE+Pc2soksYQXj3iSIZ2A/MUMP54cXe+8+RDfKwCo6lmXmdBHC+aC6PEXNm82e09D1C2KnHGZw3OAQJPW/TsIJlBv50s6F6XM9Jxhjs0+7p4tb9grP/AF5gcGyJOwIsoN/MvMypYXHNf7pB+CnzoJ8y8zqEvXhegnzL0OUAqJ4KCUFeymMKkQJJJJAl45eprigicVESnvUcqhBy9BTAV7KB5THFJMf0QJ9WFgc28b/hsO9+drXHwtLjADjMEdSLla+IdBmVw78XOL+2xYpe0HsqI90X/mOHizf1Cw8lKMI8XL6mbMXQZk6nv6qVmPDHUzMBwcR2cD/pDVCmQfiPNX6OEfVaGgXabTbXYLI1+A8eeHuLnbaz6r0cbOd2V/8A7jQMxJ8DNCPis8cv1g0kNI3MbDdSUeW6xbZpPp00UGrgeYGB4LLEN9mwuJ0FpjYmSfUK7xTmdzKppUmUgabQar3A+AgAwOwkX3JKGMNy/WBJLCIvJ36gLMx9SqHuNwXPLj30AB6iysHWOVuaGPd4XgPA94tc1juoEro3AeMCsC0nxtsYm/Q9l83cNxtZrg+YAgO3a4aX6LsfLfGqdGHVDDqgDTAmzdCY01V0dDJTHPUFDGNqNDmmWnSNwvXVFRNTfdWWFUQbqxTQXmJ6jplSIEkkkgSa5OTXIIHqEhTvCgcqPEkl4SoHKOsbJ7iqmKrhoJcYABJPQAXKo5v+KPO7sL/6fD2qubLn/wDjaZjL/UfkuL4cOqPvLnE+ZJP+Vqc2484jF1qky1zzk7MFm/IfNaPJuHaH5jdw22WAQ8u8qNBBqAEkaEyjvhnAaPhlrbdt7LMw1SBbXb5LWweLi06frKDabwqlEZR0UlDh1MCAwR5KLC15vOqvUyrgr1eHUyIyDSNAhHin4f0ariR4Qe1pP7I5Oq8qaJYOOcT4dTwbTScM22aNeoP1WXwjmdrQKR1D4DoEZT/yPRHXGOWW4upW9q9wDXyGiN2gHvC51xng3sK+UNIIcIcIykFZHYOUMXmp5XGXMsSN7nK4IlDwgjk9ns35XE5nMBudiJED9kYgrYla9WKL7qkCrVFUaVNPUNFTqUeJL1JQeprk5NcqIXqu8qeoVA5UMc5RmovXBRPCCU1UAfipxR9HDEN0qHKTN9jEI5K5f+Nz5oUQI98n4C0KUcjNfM7tsirlloaTPTVB2Gb4vVG/BqcBYBfhDDZBvsr+EaT62WLhsVTYBncG9JP0WhS4jREeISdO09ToqC/D4W3lb4LQplYPD+LNjWYEOHTefotWnj2y28SCfgqLrXL1zpKo0sVO4urbHyqKeOwIcQ8EtcNwbOHRw3CDOP8ACM1QdWjQ7h0/Q/VH9Ru6EOZaga8GYMG/TyUog5Zw2WtSOrg0/AtPh9EZF/xQLwLHE1mAxmJi23U/BG5MKwT0Ta6uUVSa611ZpPug0qCsQq+HVhAoSSheoEmlOTXIKtdyrucrFUKvlQeFJ7U6E0uVEFYrkn42Pj2DRMQ89tRddaeuP/ipxFleqMOwXozJ6kgHL5aKUc14YyX2/wBowrVC1gi3VYvLtCKhJ2RJWwrniGQPRYoyaVFph9VwA3JU+Nbg3tB/iCDH5Q4j4DbumU+COqVHe1NmBvhE5cxEkkbwrdHg7BUzl7nwIy+60enzQZXBsf7B/gc6of6nODS3y1XTuVOIOr+J1MWaRYm2pGo7wua8Qwvsqns2OzZwC1u7XF0EA7NvK6pyThC2nlMFwbBI69e6Af5kxdSiW+xq6mDTcJcw7G3vNNxsrPLmJx7gHXi83BHbw6hYnHuD4mvUqOc8EMLWF3uOm5OmvhjzUHCaWNwtR0U6hYPzNcZIEbSZ13Co67g8SSA19nR8fJc+59xZp4pk+7Bt1myMOWOL/wAQ0io3LUHUQXAWOZpu1w3Gm6GvxY4aXU2VZjJY2ubiIVoocg0C/EVajgfAQG+Z/wALodGohfkjAmnSc/d8G/ZsQIRJTdBH3qkF5rxop8ORKol/RWcIVobVFWVVw6tKBJJJIEmFPTXIK1YKodVdqKo8wgaSmFqeSvCVRFUC4RzNSP8A1DFOOzp8rBd3qFcn/EHhbnYlxpi76bSSdPCSCs+XAMYCmM5MRmAPkpMRxY03BjTDiRJy5g1vUj4p+G2Oh0LTqI1lUcBT/n1gTrlPpEfusDQ4PjK8vq1A6oHn3WthzWizXATuNloVMfmjJQqut/43N+JcAFocLxGQCFpYnHAg7RvKoA24Sqa5rV2hhFmMBBIHUkb7rqvJbP5ZN5P0XLcTzBTY54eRJkAkaR96o15J5maS1kh0i4nzuPRICPE4Vza7waRfQqtDnOb71KozwyW7tIjT/iqWHxDKJ8NYR0MSPTWVsN4sxwz0nteA7K7KQ6xMbJ+LY0mbGd4BWpBm8IxftsS+rlIYGBjHERndMueO2gndO50wJr4csaYMi+wG8nYLXoEQJjp+yocyMnDVmAwfZOI+EQrR7gWUhh2Cg4PY05czSHAuGpBCeHSs3geEGHw1ClaRTDnQLZnCSVda8lZFhh/ZaOFMQspjloYN0rY3sMVaVLClWwVA5JeJIPU1ycmOQQVFVqq3UKrVFRA1eFq9JXjnIGuCFOfMK72QqtE5JzRqGakjyKKS5eOKlg4IMRNUkXsLiYE6CdJVfFtIrMIIEyD5RP6Lpv4g0mU6AFNjW5qoJygDM6DcxquZ4+ofaUyOv1ELA2sJixlHl9lLG40Bpm8/RYbsYKd+lo+/RZ2M4zbLqdSfPSFBBjMB7SoemvS261+BcG/nGk8+Et8UOh14gAi+4+CG2cQcDJiJndb9LjVFtZtYXJaA4TuOio6vyzy7h8Mx4ohw9prLp00A2F1sUPdIOx+sLL5X4uypSac0zqYi52AWrVI/L2PoTBBWhPhwTJ6Jr8IXOeXmxAaR/SLn42+alwlp6Qo8ZigW+HfUrQq1/EST1tG3QBRNtqmmrZNpV47rAsNJutTAaBY7X3PdamBetAhwquQqeEKtoPYSXiSByY5PUbiggqFQPCfXcq7noGOC8DU4uTHPsqIyEnL0lYvMvHqeEpGpUPYNGrjsB8lL6Al+KOPDXYenqLvcPTK36yue4+uPAe/zWrze+vUNHE14aa1PMxg0ZTDvA3uYuhLEYgkidiY+iwK2LeXTMwn0MLIkg/qp6Tm2BWzQxFKHHYAaCQSgp4LCMyzlBOkOEz2W7w3hWHqC+Hp7aT9JUeAgtdlANjM+8JH5TsY37re4JwcjIS4i2a0eHZrR3790Hv8A0qnRvQzUr+6HS0eQPkijhHEHho9rBkwHD5SqXEmNyEC0RtofNWeE0z7rvMeSsG2a/h87fNQV6kBItAGlugVSppZAytW2AuvKRmL6phB1n/IT6Y32+agueq0sEVlsJJWtgVuAjwWgV5UMGrqBySakgcoqikJVLF49rAS6UEVdVXOQ/wAZ50ZT0pud6gLn/HfxIxJkU8tMdhJ+JU3B1s1AJkgdZtHmsjiPM2GpWfXpg/3BcC4pzDiKln1XmdRJhUKNExP2PJNHZeP/AIm4ekwijFZ592LMH9xOvkNVybiPF6uOrh2IeXSQIFmtBNwxuwus+uyV5g7OBPUfVTR23nngft8MPZgZ6TQacWkNAa5vq2/mFxao36/AiZlfQvDqmekxw3aPogD8R+VWgHE0Rcub7RgGpcQ3OO+kqDm9Jk7XJ+AV7DYcwdoI+t/qrNOiR7Qe67KW3sWkHxT06LwUi3wOuAYm031ICC1hcYKILmjOCSPOLEeV1vcH42XMk28VrCIJiB9UK16oc9gaLN8LR23J7rY4Bw8irlsfDPaQg6DhbuvdpEHvcK8cOWOjYCB1jUFR4KnYWmbW7an4q9WdmItoI+CoidVKic5OeEx7dkHj27pwEp+Qp9kCpfFamBsVnUWgXWnw8Aun0/ytAiwZV1UcGeqvoPEk5JA1+iGeO6FE1TRDPHRYqjmPMTzcDUhAGOYQST5I85g36kIF4lc+i5jNw9HO8k2A+vRXKi9w7IaN+vmvajbfd0FKvKhYVPVEqFzroOt8hcxNq0hTLv5jBGUkAkDcdlv80U82ErCYOQuB7thwPyXAW4h1Ko17HFrxcEGCEfYfn322Gq0q/hqGm4B/5XGLZgPdm6oL+ZOAMxBztb/MeBmI/NmiS6NYuhDF8vVmBzGtkAggmJOu+2yPuH4iadMg/wDbbMGb5QLkJ1WDqoOe8F4C8PdnaWgiBImdCSCjjg/Bwx7XAe6CJgXDtJWxwjhbXD2jhsWgWg9SO1ls06IHw+YVkFBlI02E2Aa03OpEEyUNYbjgAipYRIdsQf2W1zzjxRwNd0wSwtb5ut+6AcA/NRY6LBsfAQgOmNDmy0hwNwRfVRilH3+qBMPxl2DcPE40nnwg6AalvoinhfHqdRsu8MiQfyntKDWc2Nwlv93XmXUeoKRtYIPaQWrw46WhZdErR4e50xFrQtAlwYV1U8ErgQOSXiSDypohbjpsUUVjZCvHNCqOZcwOmY3+iCOIOFttvQIw48Ne/wAggji9Ml1vRYoeHiYCTmz96Ks3BED3iP3UhpvDvCcx33HxUDnUvjHx8ln1RlIW1Wp21seu3b1WfiaIMDLBi42nt0QeUuFVK7SaLC9zBLmj3i0mJaN1Hg8KScpF58UggiNiDcFbvL+OdRbVcz3zTIaek2JjchN4XSNUmTeZJOpnqd0Fvl3EVaF2PLGauD2udTvfp4UacN4syq8NNRoAeATImIBkLzhnBz7CoAZ8BAsdY3WTwRlO2dgPhbeNwXN/ZJR044+kxgymWgaC5gW/dQYTipqhrmw1pMdTbYjY6ILrcToU7BknSBoVY5aa1zXWGtom0kz56wropfizin+yZLvBD4buXWAnqIkrG5TxObDlvSw9dFsfiZhQcJLW3pGfIO8J89kNcuSaFNwgOpmWkyJn8rlKNfiPDPascw9sh6O7IWwONfRLqT5HiAcLWcNDfYz80XjF5wBEESXdjqNVj8f4b7YCqI9oAMwj3mdfMINLhPHajAGg20LTcdiOgRTheMsdZ3hJHoVzThdaD3H00lEGFrSBe33bzU0HuHK1MCL9Fz/+MqCmfZvIIuBNjGyMOWeIiuxrtyPmukBlgTZX1QwQV5B7CS8lJA2vohXj+nZFVbRCvHNCqOZcfHpOp6Dog/EU8zr6BF3Mb4n78kKOeR99ViiNtPMbbfMq2zDBosIB08+6q8Lxgu3fQeYWtYgu9C2bz1hQZ7m3NtAJ1iVUxNKTP3C1qVI3BuQLdxuVBisLsN7i3yQM4BTzVMmzw5vkSLLW5e4DWZVLHMcHaiWmIG/RUeE04e06Cb9R3XaODkFrXb5QEk0Y3LtCsPCQ0lsknQetr7BWqXK9PxAmCSTAOl5WgaYbWaRo4wfVXssLWAZx3KLYmnkn+oGEK43CYnBMqVHOZY2EeHUWEnW8x5Lp7noe5rDXUiHAOkggHqN1LBy3mPi2IdQJrPs9kZGgBt497vF4S5dqzhm9BJPnsqnOr/5bQNzP7KTlk/yQD7tyekFQatEk/mh3vbxGwPZXcPXzEWgnw7XCyKtTQN/PaJ0DU1paQA4uiYEEgxpMjZBHx7hZokVKfuuJ0Pukat9VJg8RlM3gw4etisP+Dq0Hlri5wJOUy4gjWL6OhW+JVIpWtFweg3HdTAWcOqCDff0g6Qtjket7wn3XG0/RC3D8VloAnXaNDofRbfIb5k9T8VrxHX+HvkArRWRwY+ELYWgpSXiSBtbRCvHxqiqtohTj6o5VzFdx7a+aG3CT8giXjxuUMk39Y/yudGbjGES5ugMW3W7wXGhzb3IHQXAVSo0AExOzfPcrLbWNB5Nz36dVAXilc5Z6t1vOoXr8NmAJsQSCehGym4PUzsG+b5EX16LQrthptcxm7HT9kA82WwT5Eeu5XXuWqs0Wrmpptm4uDHYg/VHfKdSKUTYXgaLUG3iPfZ/cPqrVQ39VWovDnN8/RWq+i0K1V3a+wndCfMuKzPDdmiTa0nT5BEPEcYKbS92gE+Z2CBcTiTcuB8bp6wsWgP57IEW1AhM5ep/yDtO/bdR85vBptO4cR6bKXl9/8r0gDqZmyCxUMEntlHXSCfvqmtbBGYWaOup2vpulij2s0aT+YqJ1M+EgTF4mJnbooNSmbBlSC0AO7g9ZWBzbRfSa0fkcSWn56rQ4bixVbA1JIPVsT4T3Vbnep/LotmTmc6P+LYgT5qQMr4mMLQvd0z6W1RhyCIGpvtt6Lnxa59Ki0aiY23XSPw/zBsEaEz0E/wCl0g6vwU2WyFkcIWuqPZSXiSobX0QlzDoeiLa2iEeYEHL+P6lDNX+na3qifjzbmEL1GwSRt/8AYrnQ9h36WHc6KHG4aRB2EuPU/ulTdlcAbgfXv97K9i2EtEDbMTuBGimjN5a4q6m8McbbSR8EfMqh4Ji2W+v02K5VxBt572/RGnJvGzUbDhJbZwP5gdD+nmqNmtTIPYEX2cCNkU8p1AARt+uwQ3WpOmG20c09R0PdbHBn5ASBYGYtYnVIC3CuBqQNmk+th+6nrVL5YWdhXCXHeGgR0uVlcZ477GjH/cLiGjWT/wAtdlq0Z3M/FM78jfdbbzqf4mEO455IdJ2ged/gpOINIb/U0X7uNyfisb+Ic2A8aAkzuTosaMbm5wENjoLxrE7Kxy87+W0Dafj9wszmipLh5THmtLlwzQHdwmwkDz8/oqL9X3QCLuMzFrayq4cTJ0Jc2PLSPJOruNzBIJyj94jVOpGYkWYI9TulF7DYcZ3OETMSPzOMCfNZX4gYMtdTqD3S3KfNuiIsJRDctMEyIdfq68HyXnN2B9phHwfdh7fMH/akAhw2mCaTXPDQREnRpn/HzXT+UTRZTyteHGZMRfy7LklZlqPemJ7EnUeiMuUfeAaPvutwdy4K+QFswh7lwnKAiFUepJSkqGV9EIcwbovraIQ5h3Qcw44bn5/oht7bmdAJ9UTcbuT5/IIbcATHUlx6wI/b5rFEVDUAxY5ldqjwwdahnybNvn8lWwlJziA4AZzmPZokiY+7Kz/EnKSdScrRa4EA/KPUqAaxzZJ7WCp4XFOpvDmm49JG4PZb+PoA3EQwfElD2JplpuNroOj8u8VbWa1uYg/lMaR+Q9/loiKhTJkG02IjRcX4fjXUnh4m207fv+y69wTiza9MVBfZ1xJ8+9vkmDc5c4kH0C98sySx+4Bp+ElDuMLsRULniGOENG7A3TMev5vVZOLqubXxDM2WkagJEgBxEv8AFOgv6qxgeJl7SadzmJAkRaxElTRaw9Nzvf1nN5AXVfibGZZcLk5jMe7eFZbTqVYJflY+RYgkQJgn0WfjqLYlwnwEy4/8Z29SnRz/AIvUDnnpNvTRbHAKhFNzt7Nb1nePRZPHKrXVCW6R+my1eX3ywC0CXX3sqNCrAMkEwJk7k7H4qzw6hOQGwEkz6QCqjm58oGriT5QtrAlgzBxAmJ/pbooNOgzMJ0Oa/wDcJIPlsrr6Gek9kWIPwI0+KhYzKQ09cpPUgS1yv4Zut47RsdfWyo5HiqOWpkNsgDfgjrlK8Bgta/dCPMFKMVUGt/qjfkrCOEOdaLALUHWuAsgBb4WHwXZbaockvISQMr6IO5hRjX0QdzBN1RzHjup+CGnOkwNzGu26IuPn9ShOq6D/AGtn1KxRqUXQSdZORv8AbofRS4ii0naGiBAtm/3PwVXBvuJjwNkW3/2VdbQmG7majidhBj9fioKBpGQNvedbaJHy+qycbQzAkXJOnZbVVjspJEGo6B3AifTQKtVZqekAWsT9yp9AxiKcE9FrcrcwOwlUO1pmzxrbcgdYTC0B5bFwNDB12VLHgBwAAHcLQ6ZjnMbjGPGUtqUQWOIzNcXRe+jssIb4zgHCsXUIa0QXNGgcfegaawncJ41kwlAP8Qb7RgBH5faNIHoZ+PZX6/EWPzObGwg3tHzUEeMwtamxppF1m5ovEu1F9EP8c4s9zIcIMZSBIbYSYCOMNjQWuBu3I297O3BGyz+L8PY+TAEEW8xeyDmRH35rf4RUy0wOpn0VTjvDBRdAMjNlHlqPkm4V42tsOyoI+FvuX9LAeql4ZjCarnwS3QtOzdBKq4eu2kGUyQ4xmdpq64Wjg6gJaRYHwkWv3ndZBhhwHMuOneRFirYeBB6unebW+qocLu0AnaPT8vkp3tzQY0OyoAOc3OZjDtIa63cQt7lbiVSR4jdVefKg9tR0ksMHycIHldS8t1Bm92DOmi3B2nluqXAEoiQlyu/T0RdCDxJepIGV9EHcxHVJJByrj/vO7D9QP1QrXdM9yAfSEklmjxlUjN3IHot5mJdDzPRvp9hJJQTYtsutbIwkeYj/APRWY5ghg6gk/P8AYJJKUZGOwuYl8kOzRPaL2WVWpwNZukkrBNiCQyiOgc71L/8ACjo4kg26pJK0E2E4qY01jfuNlpVMYXNJPkL7G9+ui9SUA5zY7xDz+kLKwfvN80klYFjsUXVHHv8ASwVrCcSdvcH5HWySSDoXL2LzMaYglvXoVvNqWkDX7lJJIAb8SB/8Z2/jb8C0ytjhWFAFEzd1JrnHqZcJ+QXiSs4Oo8r2y/fRGcpJKweSkkkg/9k="/>
          <p:cNvSpPr>
            <a:spLocks noChangeAspect="1" noChangeArrowheads="1"/>
          </p:cNvSpPr>
          <p:nvPr/>
        </p:nvSpPr>
        <p:spPr bwMode="auto">
          <a:xfrm>
            <a:off x="155575" y="-2155825"/>
            <a:ext cx="3333750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://k-k-z.ru/imgiyn/skelet.jpg"/>
          <p:cNvPicPr>
            <a:picLocks noChangeAspect="1" noChangeArrowheads="1"/>
          </p:cNvPicPr>
          <p:nvPr/>
        </p:nvPicPr>
        <p:blipFill>
          <a:blip r:embed="rId2" cstate="print"/>
          <a:srcRect r="53006"/>
          <a:stretch>
            <a:fillRect/>
          </a:stretch>
        </p:blipFill>
        <p:spPr bwMode="auto">
          <a:xfrm>
            <a:off x="1238203" y="620687"/>
            <a:ext cx="2150774" cy="604867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037049" y="1268760"/>
            <a:ext cx="4417556" cy="4914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700"/>
              </a:lnSpc>
              <a:buFont typeface="Wingdings" pitchFamily="2" charset="2"/>
              <a:buChar char="§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Проблема</a:t>
            </a:r>
          </a:p>
          <a:p>
            <a:pPr>
              <a:lnSpc>
                <a:spcPts val="4700"/>
              </a:lnSpc>
              <a:buFont typeface="Wingdings" pitchFamily="2" charset="2"/>
              <a:buChar char="§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Решение</a:t>
            </a:r>
          </a:p>
          <a:p>
            <a:pPr>
              <a:lnSpc>
                <a:spcPts val="4700"/>
              </a:lnSpc>
              <a:buFont typeface="Wingdings" pitchFamily="2" charset="2"/>
              <a:buChar char="§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Рынок</a:t>
            </a:r>
          </a:p>
          <a:p>
            <a:pPr>
              <a:lnSpc>
                <a:spcPts val="4700"/>
              </a:lnSpc>
              <a:buFont typeface="Wingdings" pitchFamily="2" charset="2"/>
              <a:buChar char="§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Конкуренты</a:t>
            </a:r>
          </a:p>
          <a:p>
            <a:pPr>
              <a:lnSpc>
                <a:spcPts val="4700"/>
              </a:lnSpc>
              <a:buFont typeface="Wingdings" pitchFamily="2" charset="2"/>
              <a:buChar char="§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Бизнес-модель</a:t>
            </a:r>
          </a:p>
          <a:p>
            <a:pPr>
              <a:lnSpc>
                <a:spcPts val="4700"/>
              </a:lnSpc>
              <a:buFont typeface="Wingdings" pitchFamily="2" charset="2"/>
              <a:buChar char="§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Маркетинг</a:t>
            </a:r>
          </a:p>
          <a:p>
            <a:pPr>
              <a:lnSpc>
                <a:spcPts val="4700"/>
              </a:lnSpc>
              <a:buFont typeface="Wingdings" pitchFamily="2" charset="2"/>
              <a:buChar char="§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Команда</a:t>
            </a:r>
          </a:p>
          <a:p>
            <a:pPr>
              <a:lnSpc>
                <a:spcPts val="4700"/>
              </a:lnSpc>
              <a:buFont typeface="Wingdings" pitchFamily="2" charset="2"/>
              <a:buChar char="§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Деньги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36033" y="0"/>
            <a:ext cx="2544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СТРУКТУРА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622429"/>
            <a:ext cx="216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НАЧАЛО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6084585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КОНЕЦ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50" name="AutoShape 6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data:image/jpeg;base64,/9j/4AAQSkZJRgABAQAAAQABAAD/2wCEAAkGBxQTEhUUEhQWFRUXGBwYFxgXFRQXFRUXFxgXFxYWFBYYHCggGBolHBcUITEhJSksLi4uFx8zODMsNygtLisBCgoKDgwOFA8PFCwZFBwsLCwsLCwsLCwsLCwsLCwsKywsNywsLDcsLDcsLCwsKyssNysrKysrKys3KysrKysrK//AABEIAQUAwQMBIgACEQEDEQH/xAAcAAABBQEBAQAAAAAAAAAAAAAGAAIDBAUHAQj/xAA9EAABAwIEBAMGBAYBAwUAAAABAAIRAyEEEjFBBQZRYSJxgRMykaGx8AdCwdEUI2Jy4fFSFUNTJDM0stL/xAAXAQEBAQEAAAAAAAAAAAAAAAAAAQID/8QAGhEBAQEBAAMAAAAAAAAAAAAAAAERMQIhQf/aAAwDAQACEQMRAD8A7ikkvCgUrwuTXFMzIJcyQcocyQcgmzJZlFmXhegmzJZlDmSzoJwUsyE+Pc2soksYQXj3iSIZ2A/MUMP54cXe+8+RDfKwCo6lmXmdBHC+aC6PEXNm82e09D1C2KnHGZw3OAQJPW/TsIJlBv50s6F6XM9Jxhjs0+7p4tb9grP/AF5gcGyJOwIsoN/MvMypYXHNf7pB+CnzoJ8y8zqEvXhegnzL0OUAqJ4KCUFeymMKkQJJJJAl45eprigicVESnvUcqhBy9BTAV7KB5THFJMf0QJ9WFgc28b/hsO9+drXHwtLjADjMEdSLla+IdBmVw78XOL+2xYpe0HsqI90X/mOHizf1Cw8lKMI8XL6mbMXQZk6nv6qVmPDHUzMBwcR2cD/pDVCmQfiPNX6OEfVaGgXabTbXYLI1+A8eeHuLnbaz6r0cbOd2V/8A7jQMxJ8DNCPis8cv1g0kNI3MbDdSUeW6xbZpPp00UGrgeYGB4LLEN9mwuJ0FpjYmSfUK7xTmdzKppUmUgabQar3A+AgAwOwkX3JKGMNy/WBJLCIvJ36gLMx9SqHuNwXPLj30AB6iysHWOVuaGPd4XgPA94tc1juoEro3AeMCsC0nxtsYm/Q9l83cNxtZrg+YAgO3a4aX6LsfLfGqdGHVDDqgDTAmzdCY01V0dDJTHPUFDGNqNDmmWnSNwvXVFRNTfdWWFUQbqxTQXmJ6jplSIEkkkgSa5OTXIIHqEhTvCgcqPEkl4SoHKOsbJ7iqmKrhoJcYABJPQAXKo5v+KPO7sL/6fD2qubLn/wDjaZjL/UfkuL4cOqPvLnE+ZJP+Vqc2484jF1qky1zzk7MFm/IfNaPJuHaH5jdw22WAQ8u8qNBBqAEkaEyjvhnAaPhlrbdt7LMw1SBbXb5LWweLi06frKDabwqlEZR0UlDh1MCAwR5KLC15vOqvUyrgr1eHUyIyDSNAhHin4f0ariR4Qe1pP7I5Oq8qaJYOOcT4dTwbTScM22aNeoP1WXwjmdrQKR1D4DoEZT/yPRHXGOWW4upW9q9wDXyGiN2gHvC51xng3sK+UNIIcIcIykFZHYOUMXmp5XGXMsSN7nK4IlDwgjk9ns35XE5nMBudiJED9kYgrYla9WKL7qkCrVFUaVNPUNFTqUeJL1JQeprk5NcqIXqu8qeoVA5UMc5RmovXBRPCCU1UAfipxR9HDEN0qHKTN9jEI5K5f+Nz5oUQI98n4C0KUcjNfM7tsirlloaTPTVB2Gb4vVG/BqcBYBfhDDZBvsr+EaT62WLhsVTYBncG9JP0WhS4jREeISdO09ToqC/D4W3lb4LQplYPD+LNjWYEOHTefotWnj2y28SCfgqLrXL1zpKo0sVO4urbHyqKeOwIcQ8EtcNwbOHRw3CDOP8ACM1QdWjQ7h0/Q/VH9Ru6EOZaga8GYMG/TyUog5Zw2WtSOrg0/AtPh9EZF/xQLwLHE1mAxmJi23U/BG5MKwT0Ta6uUVSa611ZpPug0qCsQq+HVhAoSSheoEmlOTXIKtdyrucrFUKvlQeFJ7U6E0uVEFYrkn42Pj2DRMQ89tRddaeuP/ipxFleqMOwXozJ6kgHL5aKUc14YyX2/wBowrVC1gi3VYvLtCKhJ2RJWwrniGQPRYoyaVFph9VwA3JU+Nbg3tB/iCDH5Q4j4DbumU+COqVHe1NmBvhE5cxEkkbwrdHg7BUzl7nwIy+60enzQZXBsf7B/gc6of6nODS3y1XTuVOIOr+J1MWaRYm2pGo7wua8Qwvsqns2OzZwC1u7XF0EA7NvK6pyThC2nlMFwbBI69e6Af5kxdSiW+xq6mDTcJcw7G3vNNxsrPLmJx7gHXi83BHbw6hYnHuD4mvUqOc8EMLWF3uOm5OmvhjzUHCaWNwtR0U6hYPzNcZIEbSZ13Co67g8SSA19nR8fJc+59xZp4pk+7Bt1myMOWOL/wAQ0io3LUHUQXAWOZpu1w3Gm6GvxY4aXU2VZjJY2ubiIVoocg0C/EVajgfAQG+Z/wALodGohfkjAmnSc/d8G/ZsQIRJTdBH3qkF5rxop8ORKol/RWcIVobVFWVVw6tKBJJJIEmFPTXIK1YKodVdqKo8wgaSmFqeSvCVRFUC4RzNSP8A1DFOOzp8rBd3qFcn/EHhbnYlxpi76bSSdPCSCs+XAMYCmM5MRmAPkpMRxY03BjTDiRJy5g1vUj4p+G2Oh0LTqI1lUcBT/n1gTrlPpEfusDQ4PjK8vq1A6oHn3WthzWizXATuNloVMfmjJQqut/43N+JcAFocLxGQCFpYnHAg7RvKoA24Sqa5rV2hhFmMBBIHUkb7rqvJbP5ZN5P0XLcTzBTY54eRJkAkaR96o15J5maS1kh0i4nzuPRICPE4Vza7waRfQqtDnOb71KozwyW7tIjT/iqWHxDKJ8NYR0MSPTWVsN4sxwz0nteA7K7KQ6xMbJ+LY0mbGd4BWpBm8IxftsS+rlIYGBjHERndMueO2gndO50wJr4csaYMi+wG8nYLXoEQJjp+yocyMnDVmAwfZOI+EQrR7gWUhh2Cg4PY05czSHAuGpBCeHSs3geEGHw1ClaRTDnQLZnCSVda8lZFhh/ZaOFMQspjloYN0rY3sMVaVLClWwVA5JeJIPU1ycmOQQVFVqq3UKrVFRA1eFq9JXjnIGuCFOfMK72QqtE5JzRqGakjyKKS5eOKlg4IMRNUkXsLiYE6CdJVfFtIrMIIEyD5RP6Lpv4g0mU6AFNjW5qoJygDM6DcxquZ4+ofaUyOv1ELA2sJixlHl9lLG40Bpm8/RYbsYKd+lo+/RZ2M4zbLqdSfPSFBBjMB7SoemvS261+BcG/nGk8+Et8UOh14gAi+4+CG2cQcDJiJndb9LjVFtZtYXJaA4TuOio6vyzy7h8Mx4ohw9prLp00A2F1sUPdIOx+sLL5X4uypSac0zqYi52AWrVI/L2PoTBBWhPhwTJ6Jr8IXOeXmxAaR/SLn42+alwlp6Qo8ZigW+HfUrQq1/EST1tG3QBRNtqmmrZNpV47rAsNJutTAaBY7X3PdamBetAhwquQqeEKtoPYSXiSByY5PUbiggqFQPCfXcq7noGOC8DU4uTHPsqIyEnL0lYvMvHqeEpGpUPYNGrjsB8lL6Al+KOPDXYenqLvcPTK36yue4+uPAe/zWrze+vUNHE14aa1PMxg0ZTDvA3uYuhLEYgkidiY+iwK2LeXTMwn0MLIkg/qp6Tm2BWzQxFKHHYAaCQSgp4LCMyzlBOkOEz2W7w3hWHqC+Hp7aT9JUeAgtdlANjM+8JH5TsY37re4JwcjIS4i2a0eHZrR3790Hv8A0qnRvQzUr+6HS0eQPkijhHEHho9rBkwHD5SqXEmNyEC0RtofNWeE0z7rvMeSsG2a/h87fNQV6kBItAGlugVSppZAytW2AuvKRmL6phB1n/IT6Y32+agueq0sEVlsJJWtgVuAjwWgV5UMGrqBySakgcoqikJVLF49rAS6UEVdVXOQ/wAZ50ZT0pud6gLn/HfxIxJkU8tMdhJ+JU3B1s1AJkgdZtHmsjiPM2GpWfXpg/3BcC4pzDiKln1XmdRJhUKNExP2PJNHZeP/AIm4ekwijFZ592LMH9xOvkNVybiPF6uOrh2IeXSQIFmtBNwxuwus+uyV5g7OBPUfVTR23nngft8MPZgZ6TQacWkNAa5vq2/mFxao36/AiZlfQvDqmekxw3aPogD8R+VWgHE0Rcub7RgGpcQ3OO+kqDm9Jk7XJ+AV7DYcwdoI+t/qrNOiR7Qe67KW3sWkHxT06LwUi3wOuAYm031ICC1hcYKILmjOCSPOLEeV1vcH42XMk28VrCIJiB9UK16oc9gaLN8LR23J7rY4Bw8irlsfDPaQg6DhbuvdpEHvcK8cOWOjYCB1jUFR4KnYWmbW7an4q9WdmItoI+CoidVKic5OeEx7dkHj27pwEp+Qp9kCpfFamBsVnUWgXWnw8Aun0/ytAiwZV1UcGeqvoPEk5JA1+iGeO6FE1TRDPHRYqjmPMTzcDUhAGOYQST5I85g36kIF4lc+i5jNw9HO8k2A+vRXKi9w7IaN+vmvajbfd0FKvKhYVPVEqFzroOt8hcxNq0hTLv5jBGUkAkDcdlv80U82ErCYOQuB7thwPyXAW4h1Ko17HFrxcEGCEfYfn322Gq0q/hqGm4B/5XGLZgPdm6oL+ZOAMxBztb/MeBmI/NmiS6NYuhDF8vVmBzGtkAggmJOu+2yPuH4iadMg/wDbbMGb5QLkJ1WDqoOe8F4C8PdnaWgiBImdCSCjjg/Bwx7XAe6CJgXDtJWxwjhbXD2jhsWgWg9SO1ls06IHw+YVkFBlI02E2Aa03OpEEyUNYbjgAipYRIdsQf2W1zzjxRwNd0wSwtb5ut+6AcA/NRY6LBsfAQgOmNDmy0hwNwRfVRilH3+qBMPxl2DcPE40nnwg6AalvoinhfHqdRsu8MiQfyntKDWc2Nwlv93XmXUeoKRtYIPaQWrw46WhZdErR4e50xFrQtAlwYV1U8ErgQOSXiSDypohbjpsUUVjZCvHNCqOZcwOmY3+iCOIOFttvQIw48Ne/wAggji9Ml1vRYoeHiYCTmz96Ks3BED3iP3UhpvDvCcx33HxUDnUvjHx8ln1RlIW1Wp21seu3b1WfiaIMDLBi42nt0QeUuFVK7SaLC9zBLmj3i0mJaN1Hg8KScpF58UggiNiDcFbvL+OdRbVcz3zTIaek2JjchN4XSNUmTeZJOpnqd0Fvl3EVaF2PLGauD2udTvfp4UacN4syq8NNRoAeATImIBkLzhnBz7CoAZ8BAsdY3WTwRlO2dgPhbeNwXN/ZJR044+kxgymWgaC5gW/dQYTipqhrmw1pMdTbYjY6ILrcToU7BknSBoVY5aa1zXWGtom0kz56wropfizin+yZLvBD4buXWAnqIkrG5TxObDlvSw9dFsfiZhQcJLW3pGfIO8J89kNcuSaFNwgOpmWkyJn8rlKNfiPDPascw9sh6O7IWwONfRLqT5HiAcLWcNDfYz80XjF5wBEESXdjqNVj8f4b7YCqI9oAMwj3mdfMINLhPHajAGg20LTcdiOgRTheMsdZ3hJHoVzThdaD3H00lEGFrSBe33bzU0HuHK1MCL9Fz/+MqCmfZvIIuBNjGyMOWeIiuxrtyPmukBlgTZX1QwQV5B7CS8lJA2vohXj+nZFVbRCvHNCqOZcfHpOp6Dog/EU8zr6BF3Mb4n78kKOeR99ViiNtPMbbfMq2zDBosIB08+6q8Lxgu3fQeYWtYgu9C2bz1hQZ7m3NtAJ1iVUxNKTP3C1qVI3BuQLdxuVBisLsN7i3yQM4BTzVMmzw5vkSLLW5e4DWZVLHMcHaiWmIG/RUeE04e06Cb9R3XaODkFrXb5QEk0Y3LtCsPCQ0lsknQetr7BWqXK9PxAmCSTAOl5WgaYbWaRo4wfVXssLWAZx3KLYmnkn+oGEK43CYnBMqVHOZY2EeHUWEnW8x5Lp7noe5rDXUiHAOkggHqN1LBy3mPi2IdQJrPs9kZGgBt497vF4S5dqzhm9BJPnsqnOr/5bQNzP7KTlk/yQD7tyekFQatEk/mh3vbxGwPZXcPXzEWgnw7XCyKtTQN/PaJ0DU1paQA4uiYEEgxpMjZBHx7hZokVKfuuJ0Pukat9VJg8RlM3gw4etisP+Dq0Hlri5wJOUy4gjWL6OhW+JVIpWtFweg3HdTAWcOqCDff0g6Qtjket7wn3XG0/RC3D8VloAnXaNDofRbfIb5k9T8VrxHX+HvkArRWRwY+ELYWgpSXiSBtbRCvHxqiqtohTj6o5VzFdx7a+aG3CT8giXjxuUMk39Y/yudGbjGES5ugMW3W7wXGhzb3IHQXAVSo0AExOzfPcrLbWNB5Nz36dVAXilc5Z6t1vOoXr8NmAJsQSCehGym4PUzsG+b5EX16LQrthptcxm7HT9kA82WwT5Eeu5XXuWqs0Wrmpptm4uDHYg/VHfKdSKUTYXgaLUG3iPfZ/cPqrVQ39VWovDnN8/RWq+i0K1V3a+wndCfMuKzPDdmiTa0nT5BEPEcYKbS92gE+Z2CBcTiTcuB8bp6wsWgP57IEW1AhM5ep/yDtO/bdR85vBptO4cR6bKXl9/8r0gDqZmyCxUMEntlHXSCfvqmtbBGYWaOup2vpulij2s0aT+YqJ1M+EgTF4mJnbooNSmbBlSC0AO7g9ZWBzbRfSa0fkcSWn56rQ4bixVbA1JIPVsT4T3Vbnep/LotmTmc6P+LYgT5qQMr4mMLQvd0z6W1RhyCIGpvtt6Lnxa59Ki0aiY23XSPw/zBsEaEz0E/wCl0g6vwU2WyFkcIWuqPZSXiSobX0QlzDoeiLa2iEeYEHL+P6lDNX+na3qifjzbmEL1GwSRt/8AYrnQ9h36WHc6KHG4aRB2EuPU/ulTdlcAbgfXv97K9i2EtEDbMTuBGimjN5a4q6m8McbbSR8EfMqh4Ji2W+v02K5VxBt572/RGnJvGzUbDhJbZwP5gdD+nmqNmtTIPYEX2cCNkU8p1AARt+uwQ3WpOmG20c09R0PdbHBn5ASBYGYtYnVIC3CuBqQNmk+th+6nrVL5YWdhXCXHeGgR0uVlcZ477GjH/cLiGjWT/wAtdlq0Z3M/FM78jfdbbzqf4mEO455IdJ2ged/gpOINIb/U0X7uNyfisb+Ic2A8aAkzuTosaMbm5wENjoLxrE7Kxy87+W0Dafj9wszmipLh5THmtLlwzQHdwmwkDz8/oqL9X3QCLuMzFrayq4cTJ0Jc2PLSPJOruNzBIJyj94jVOpGYkWYI9TulF7DYcZ3OETMSPzOMCfNZX4gYMtdTqD3S3KfNuiIsJRDctMEyIdfq68HyXnN2B9phHwfdh7fMH/akAhw2mCaTXPDQREnRpn/HzXT+UTRZTyteHGZMRfy7LklZlqPemJ7EnUeiMuUfeAaPvutwdy4K+QFswh7lwnKAiFUepJSkqGV9EIcwbovraIQ5h3Qcw44bn5/oht7bmdAJ9UTcbuT5/IIbcATHUlx6wI/b5rFEVDUAxY5ldqjwwdahnybNvn8lWwlJziA4AZzmPZokiY+7Kz/EnKSdScrRa4EA/KPUqAaxzZJ7WCp4XFOpvDmm49JG4PZb+PoA3EQwfElD2JplpuNroOj8u8VbWa1uYg/lMaR+Q9/loiKhTJkG02IjRcX4fjXUnh4m207fv+y69wTiza9MVBfZ1xJ8+9vkmDc5c4kH0C98sySx+4Bp+ElDuMLsRULniGOENG7A3TMev5vVZOLqubXxDM2WkagJEgBxEv8AFOgv6qxgeJl7SadzmJAkRaxElTRaw9Nzvf1nN5AXVfibGZZcLk5jMe7eFZbTqVYJflY+RYgkQJgn0WfjqLYlwnwEy4/8Z29SnRz/AIvUDnnpNvTRbHAKhFNzt7Nb1nePRZPHKrXVCW6R+my1eX3ywC0CXX3sqNCrAMkEwJk7k7H4qzw6hOQGwEkz6QCqjm58oGriT5QtrAlgzBxAmJ/pbooNOgzMJ0Oa/wDcJIPlsrr6Gek9kWIPwI0+KhYzKQ09cpPUgS1yv4Zut47RsdfWyo5HiqOWpkNsgDfgjrlK8Bgta/dCPMFKMVUGt/qjfkrCOEOdaLALUHWuAsgBb4WHwXZbaockvISQMr6IO5hRjX0QdzBN1RzHjup+CGnOkwNzGu26IuPn9ShOq6D/AGtn1KxRqUXQSdZORv8AbofRS4ii0naGiBAtm/3PwVXBvuJjwNkW3/2VdbQmG7majidhBj9fioKBpGQNvedbaJHy+qycbQzAkXJOnZbVVjspJEGo6B3AifTQKtVZqekAWsT9yp9AxiKcE9FrcrcwOwlUO1pmzxrbcgdYTC0B5bFwNDB12VLHgBwAAHcLQ6ZjnMbjGPGUtqUQWOIzNcXRe+jssIb4zgHCsXUIa0QXNGgcfegaawncJ41kwlAP8Qb7RgBH5faNIHoZ+PZX6/EWPzObGwg3tHzUEeMwtamxppF1m5ovEu1F9EP8c4s9zIcIMZSBIbYSYCOMNjQWuBu3I297O3BGyz+L8PY+TAEEW8xeyDmRH35rf4RUy0wOpn0VTjvDBRdAMjNlHlqPkm4V42tsOyoI+FvuX9LAeql4ZjCarnwS3QtOzdBKq4eu2kGUyQ4xmdpq64Wjg6gJaRYHwkWv3ndZBhhwHMuOneRFirYeBB6unebW+qocLu0AnaPT8vkp3tzQY0OyoAOc3OZjDtIa63cQt7lbiVSR4jdVefKg9tR0ksMHycIHldS8t1Bm92DOmi3B2nluqXAEoiQlyu/T0RdCDxJepIGV9EHcxHVJJByrj/vO7D9QP1QrXdM9yAfSEklmjxlUjN3IHot5mJdDzPRvp9hJJQTYtsutbIwkeYj/APRWY5ghg6gk/P8AYJJKUZGOwuYl8kOzRPaL2WVWpwNZukkrBNiCQyiOgc71L/8ACjo4kg26pJK0E2E4qY01jfuNlpVMYXNJPkL7G9+ui9SUA5zY7xDz+kLKwfvN80klYFjsUXVHHv8ASwVrCcSdvcH5HWySSDoXL2LzMaYglvXoVvNqWkDX7lJJIAb8SB/8Z2/jb8C0ytjhWFAFEzd1JrnHqZcJ+QXiSs4Oo8r2y/fRGcpJKweSkkkg/9k="/>
          <p:cNvSpPr>
            <a:spLocks noChangeAspect="1" noChangeArrowheads="1"/>
          </p:cNvSpPr>
          <p:nvPr/>
        </p:nvSpPr>
        <p:spPr bwMode="auto">
          <a:xfrm>
            <a:off x="155575" y="-2155825"/>
            <a:ext cx="3333750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308304" y="0"/>
            <a:ext cx="1868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НАЧАЛО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lh6.ggpht.com/-veD9_yp1cng/T_mR7ak_eEI/AAAAAAADR6c/CI477DheEDY/08020114547a387321b130_thumb.jpg?imgmax=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164563" cy="602128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067944" y="2420888"/>
            <a:ext cx="22665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КТО</a:t>
            </a:r>
          </a:p>
          <a:p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ПРОЕКТ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50" name="AutoShape 6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data:image/jpeg;base64,/9j/4AAQSkZJRgABAQAAAQABAAD/2wCEAAkGBxQTEhUUEhQWFRUXGBwYFxgXFRQXFRUXFxgXFxYWFBYYHCggGBolHBcUITEhJSksLi4uFx8zODMsNygtLisBCgoKDgwOFA8PFCwZFBwsLCwsLCwsLCwsLCwsLCwsKywsNywsLDcsLDcsLCwsKyssNysrKysrKys3KysrKysrK//AABEIAQUAwQMBIgACEQEDEQH/xAAcAAABBQEBAQAAAAAAAAAAAAAGAAIDBAUHAQj/xAA9EAABAwIEBAMGBAYBAwUAAAABAAIRAyEEEjFBBQZRYSJxgRMykaGx8AdCwdEUI2Jy4fFSFUNTJDM0stL/xAAXAQEBAQEAAAAAAAAAAAAAAAAAAQID/8QAGhEBAQEBAAMAAAAAAAAAAAAAAAERMQIhQf/aAAwDAQACEQMRAD8A7ikkvCgUrwuTXFMzIJcyQcocyQcgmzJZlFmXhegmzJZlDmSzoJwUsyE+Pc2soksYQXj3iSIZ2A/MUMP54cXe+8+RDfKwCo6lmXmdBHC+aC6PEXNm82e09D1C2KnHGZw3OAQJPW/TsIJlBv50s6F6XM9Jxhjs0+7p4tb9grP/AF5gcGyJOwIsoN/MvMypYXHNf7pB+CnzoJ8y8zqEvXhegnzL0OUAqJ4KCUFeymMKkQJJJJAl45eprigicVESnvUcqhBy9BTAV7KB5THFJMf0QJ9WFgc28b/hsO9+drXHwtLjADjMEdSLla+IdBmVw78XOL+2xYpe0HsqI90X/mOHizf1Cw8lKMI8XL6mbMXQZk6nv6qVmPDHUzMBwcR2cD/pDVCmQfiPNX6OEfVaGgXabTbXYLI1+A8eeHuLnbaz6r0cbOd2V/8A7jQMxJ8DNCPis8cv1g0kNI3MbDdSUeW6xbZpPp00UGrgeYGB4LLEN9mwuJ0FpjYmSfUK7xTmdzKppUmUgabQar3A+AgAwOwkX3JKGMNy/WBJLCIvJ36gLMx9SqHuNwXPLj30AB6iysHWOVuaGPd4XgPA94tc1juoEro3AeMCsC0nxtsYm/Q9l83cNxtZrg+YAgO3a4aX6LsfLfGqdGHVDDqgDTAmzdCY01V0dDJTHPUFDGNqNDmmWnSNwvXVFRNTfdWWFUQbqxTQXmJ6jplSIEkkkgSa5OTXIIHqEhTvCgcqPEkl4SoHKOsbJ7iqmKrhoJcYABJPQAXKo5v+KPO7sL/6fD2qubLn/wDjaZjL/UfkuL4cOqPvLnE+ZJP+Vqc2484jF1qky1zzk7MFm/IfNaPJuHaH5jdw22WAQ8u8qNBBqAEkaEyjvhnAaPhlrbdt7LMw1SBbXb5LWweLi06frKDabwqlEZR0UlDh1MCAwR5KLC15vOqvUyrgr1eHUyIyDSNAhHin4f0ariR4Qe1pP7I5Oq8qaJYOOcT4dTwbTScM22aNeoP1WXwjmdrQKR1D4DoEZT/yPRHXGOWW4upW9q9wDXyGiN2gHvC51xng3sK+UNIIcIcIykFZHYOUMXmp5XGXMsSN7nK4IlDwgjk9ns35XE5nMBudiJED9kYgrYla9WKL7qkCrVFUaVNPUNFTqUeJL1JQeprk5NcqIXqu8qeoVA5UMc5RmovXBRPCCU1UAfipxR9HDEN0qHKTN9jEI5K5f+Nz5oUQI98n4C0KUcjNfM7tsirlloaTPTVB2Gb4vVG/BqcBYBfhDDZBvsr+EaT62WLhsVTYBncG9JP0WhS4jREeISdO09ToqC/D4W3lb4LQplYPD+LNjWYEOHTefotWnj2y28SCfgqLrXL1zpKo0sVO4urbHyqKeOwIcQ8EtcNwbOHRw3CDOP8ACM1QdWjQ7h0/Q/VH9Ru6EOZaga8GYMG/TyUog5Zw2WtSOrg0/AtPh9EZF/xQLwLHE1mAxmJi23U/BG5MKwT0Ta6uUVSa611ZpPug0qCsQq+HVhAoSSheoEmlOTXIKtdyrucrFUKvlQeFJ7U6E0uVEFYrkn42Pj2DRMQ89tRddaeuP/ipxFleqMOwXozJ6kgHL5aKUc14YyX2/wBowrVC1gi3VYvLtCKhJ2RJWwrniGQPRYoyaVFph9VwA3JU+Nbg3tB/iCDH5Q4j4DbumU+COqVHe1NmBvhE5cxEkkbwrdHg7BUzl7nwIy+60enzQZXBsf7B/gc6of6nODS3y1XTuVOIOr+J1MWaRYm2pGo7wua8Qwvsqns2OzZwC1u7XF0EA7NvK6pyThC2nlMFwbBI69e6Af5kxdSiW+xq6mDTcJcw7G3vNNxsrPLmJx7gHXi83BHbw6hYnHuD4mvUqOc8EMLWF3uOm5OmvhjzUHCaWNwtR0U6hYPzNcZIEbSZ13Co67g8SSA19nR8fJc+59xZp4pk+7Bt1myMOWOL/wAQ0io3LUHUQXAWOZpu1w3Gm6GvxY4aXU2VZjJY2ubiIVoocg0C/EVajgfAQG+Z/wALodGohfkjAmnSc/d8G/ZsQIRJTdBH3qkF5rxop8ORKol/RWcIVobVFWVVw6tKBJJJIEmFPTXIK1YKodVdqKo8wgaSmFqeSvCVRFUC4RzNSP8A1DFOOzp8rBd3qFcn/EHhbnYlxpi76bSSdPCSCs+XAMYCmM5MRmAPkpMRxY03BjTDiRJy5g1vUj4p+G2Oh0LTqI1lUcBT/n1gTrlPpEfusDQ4PjK8vq1A6oHn3WthzWizXATuNloVMfmjJQqut/43N+JcAFocLxGQCFpYnHAg7RvKoA24Sqa5rV2hhFmMBBIHUkb7rqvJbP5ZN5P0XLcTzBTY54eRJkAkaR96o15J5maS1kh0i4nzuPRICPE4Vza7waRfQqtDnOb71KozwyW7tIjT/iqWHxDKJ8NYR0MSPTWVsN4sxwz0nteA7K7KQ6xMbJ+LY0mbGd4BWpBm8IxftsS+rlIYGBjHERndMueO2gndO50wJr4csaYMi+wG8nYLXoEQJjp+yocyMnDVmAwfZOI+EQrR7gWUhh2Cg4PY05czSHAuGpBCeHSs3geEGHw1ClaRTDnQLZnCSVda8lZFhh/ZaOFMQspjloYN0rY3sMVaVLClWwVA5JeJIPU1ycmOQQVFVqq3UKrVFRA1eFq9JXjnIGuCFOfMK72QqtE5JzRqGakjyKKS5eOKlg4IMRNUkXsLiYE6CdJVfFtIrMIIEyD5RP6Lpv4g0mU6AFNjW5qoJygDM6DcxquZ4+ofaUyOv1ELA2sJixlHl9lLG40Bpm8/RYbsYKd+lo+/RZ2M4zbLqdSfPSFBBjMB7SoemvS261+BcG/nGk8+Et8UOh14gAi+4+CG2cQcDJiJndb9LjVFtZtYXJaA4TuOio6vyzy7h8Mx4ohw9prLp00A2F1sUPdIOx+sLL5X4uypSac0zqYi52AWrVI/L2PoTBBWhPhwTJ6Jr8IXOeXmxAaR/SLn42+alwlp6Qo8ZigW+HfUrQq1/EST1tG3QBRNtqmmrZNpV47rAsNJutTAaBY7X3PdamBetAhwquQqeEKtoPYSXiSByY5PUbiggqFQPCfXcq7noGOC8DU4uTHPsqIyEnL0lYvMvHqeEpGpUPYNGrjsB8lL6Al+KOPDXYenqLvcPTK36yue4+uPAe/zWrze+vUNHE14aa1PMxg0ZTDvA3uYuhLEYgkidiY+iwK2LeXTMwn0MLIkg/qp6Tm2BWzQxFKHHYAaCQSgp4LCMyzlBOkOEz2W7w3hWHqC+Hp7aT9JUeAgtdlANjM+8JH5TsY37re4JwcjIS4i2a0eHZrR3790Hv8A0qnRvQzUr+6HS0eQPkijhHEHho9rBkwHD5SqXEmNyEC0RtofNWeE0z7rvMeSsG2a/h87fNQV6kBItAGlugVSppZAytW2AuvKRmL6phB1n/IT6Y32+agueq0sEVlsJJWtgVuAjwWgV5UMGrqBySakgcoqikJVLF49rAS6UEVdVXOQ/wAZ50ZT0pud6gLn/HfxIxJkU8tMdhJ+JU3B1s1AJkgdZtHmsjiPM2GpWfXpg/3BcC4pzDiKln1XmdRJhUKNExP2PJNHZeP/AIm4ekwijFZ592LMH9xOvkNVybiPF6uOrh2IeXSQIFmtBNwxuwus+uyV5g7OBPUfVTR23nngft8MPZgZ6TQacWkNAa5vq2/mFxao36/AiZlfQvDqmekxw3aPogD8R+VWgHE0Rcub7RgGpcQ3OO+kqDm9Jk7XJ+AV7DYcwdoI+t/qrNOiR7Qe67KW3sWkHxT06LwUi3wOuAYm031ICC1hcYKILmjOCSPOLEeV1vcH42XMk28VrCIJiB9UK16oc9gaLN8LR23J7rY4Bw8irlsfDPaQg6DhbuvdpEHvcK8cOWOjYCB1jUFR4KnYWmbW7an4q9WdmItoI+CoidVKic5OeEx7dkHj27pwEp+Qp9kCpfFamBsVnUWgXWnw8Aun0/ytAiwZV1UcGeqvoPEk5JA1+iGeO6FE1TRDPHRYqjmPMTzcDUhAGOYQST5I85g36kIF4lc+i5jNw9HO8k2A+vRXKi9w7IaN+vmvajbfd0FKvKhYVPVEqFzroOt8hcxNq0hTLv5jBGUkAkDcdlv80U82ErCYOQuB7thwPyXAW4h1Ko17HFrxcEGCEfYfn322Gq0q/hqGm4B/5XGLZgPdm6oL+ZOAMxBztb/MeBmI/NmiS6NYuhDF8vVmBzGtkAggmJOu+2yPuH4iadMg/wDbbMGb5QLkJ1WDqoOe8F4C8PdnaWgiBImdCSCjjg/Bwx7XAe6CJgXDtJWxwjhbXD2jhsWgWg9SO1ls06IHw+YVkFBlI02E2Aa03OpEEyUNYbjgAipYRIdsQf2W1zzjxRwNd0wSwtb5ut+6AcA/NRY6LBsfAQgOmNDmy0hwNwRfVRilH3+qBMPxl2DcPE40nnwg6AalvoinhfHqdRsu8MiQfyntKDWc2Nwlv93XmXUeoKRtYIPaQWrw46WhZdErR4e50xFrQtAlwYV1U8ErgQOSXiSDypohbjpsUUVjZCvHNCqOZcwOmY3+iCOIOFttvQIw48Ne/wAggji9Ml1vRYoeHiYCTmz96Ks3BED3iP3UhpvDvCcx33HxUDnUvjHx8ln1RlIW1Wp21seu3b1WfiaIMDLBi42nt0QeUuFVK7SaLC9zBLmj3i0mJaN1Hg8KScpF58UggiNiDcFbvL+OdRbVcz3zTIaek2JjchN4XSNUmTeZJOpnqd0Fvl3EVaF2PLGauD2udTvfp4UacN4syq8NNRoAeATImIBkLzhnBz7CoAZ8BAsdY3WTwRlO2dgPhbeNwXN/ZJR044+kxgymWgaC5gW/dQYTipqhrmw1pMdTbYjY6ILrcToU7BknSBoVY5aa1zXWGtom0kz56wropfizin+yZLvBD4buXWAnqIkrG5TxObDlvSw9dFsfiZhQcJLW3pGfIO8J89kNcuSaFNwgOpmWkyJn8rlKNfiPDPascw9sh6O7IWwONfRLqT5HiAcLWcNDfYz80XjF5wBEESXdjqNVj8f4b7YCqI9oAMwj3mdfMINLhPHajAGg20LTcdiOgRTheMsdZ3hJHoVzThdaD3H00lEGFrSBe33bzU0HuHK1MCL9Fz/+MqCmfZvIIuBNjGyMOWeIiuxrtyPmukBlgTZX1QwQV5B7CS8lJA2vohXj+nZFVbRCvHNCqOZcfHpOp6Dog/EU8zr6BF3Mb4n78kKOeR99ViiNtPMbbfMq2zDBosIB08+6q8Lxgu3fQeYWtYgu9C2bz1hQZ7m3NtAJ1iVUxNKTP3C1qVI3BuQLdxuVBisLsN7i3yQM4BTzVMmzw5vkSLLW5e4DWZVLHMcHaiWmIG/RUeE04e06Cb9R3XaODkFrXb5QEk0Y3LtCsPCQ0lsknQetr7BWqXK9PxAmCSTAOl5WgaYbWaRo4wfVXssLWAZx3KLYmnkn+oGEK43CYnBMqVHOZY2EeHUWEnW8x5Lp7noe5rDXUiHAOkggHqN1LBy3mPi2IdQJrPs9kZGgBt497vF4S5dqzhm9BJPnsqnOr/5bQNzP7KTlk/yQD7tyekFQatEk/mh3vbxGwPZXcPXzEWgnw7XCyKtTQN/PaJ0DU1paQA4uiYEEgxpMjZBHx7hZokVKfuuJ0Pukat9VJg8RlM3gw4etisP+Dq0Hlri5wJOUy4gjWL6OhW+JVIpWtFweg3HdTAWcOqCDff0g6Qtjket7wn3XG0/RC3D8VloAnXaNDofRbfIb5k9T8VrxHX+HvkArRWRwY+ELYWgpSXiSBtbRCvHxqiqtohTj6o5VzFdx7a+aG3CT8giXjxuUMk39Y/yudGbjGES5ugMW3W7wXGhzb3IHQXAVSo0AExOzfPcrLbWNB5Nz36dVAXilc5Z6t1vOoXr8NmAJsQSCehGym4PUzsG+b5EX16LQrthptcxm7HT9kA82WwT5Eeu5XXuWqs0Wrmpptm4uDHYg/VHfKdSKUTYXgaLUG3iPfZ/cPqrVQ39VWovDnN8/RWq+i0K1V3a+wndCfMuKzPDdmiTa0nT5BEPEcYKbS92gE+Z2CBcTiTcuB8bp6wsWgP57IEW1AhM5ep/yDtO/bdR85vBptO4cR6bKXl9/8r0gDqZmyCxUMEntlHXSCfvqmtbBGYWaOup2vpulij2s0aT+YqJ1M+EgTF4mJnbooNSmbBlSC0AO7g9ZWBzbRfSa0fkcSWn56rQ4bixVbA1JIPVsT4T3Vbnep/LotmTmc6P+LYgT5qQMr4mMLQvd0z6W1RhyCIGpvtt6Lnxa59Ki0aiY23XSPw/zBsEaEz0E/wCl0g6vwU2WyFkcIWuqPZSXiSobX0QlzDoeiLa2iEeYEHL+P6lDNX+na3qifjzbmEL1GwSRt/8AYrnQ9h36WHc6KHG4aRB2EuPU/ulTdlcAbgfXv97K9i2EtEDbMTuBGimjN5a4q6m8McbbSR8EfMqh4Ji2W+v02K5VxBt572/RGnJvGzUbDhJbZwP5gdD+nmqNmtTIPYEX2cCNkU8p1AARt+uwQ3WpOmG20c09R0PdbHBn5ASBYGYtYnVIC3CuBqQNmk+th+6nrVL5YWdhXCXHeGgR0uVlcZ477GjH/cLiGjWT/wAtdlq0Z3M/FM78jfdbbzqf4mEO455IdJ2ged/gpOINIb/U0X7uNyfisb+Ic2A8aAkzuTosaMbm5wENjoLxrE7Kxy87+W0Dafj9wszmipLh5THmtLlwzQHdwmwkDz8/oqL9X3QCLuMzFrayq4cTJ0Jc2PLSPJOruNzBIJyj94jVOpGYkWYI9TulF7DYcZ3OETMSPzOMCfNZX4gYMtdTqD3S3KfNuiIsJRDctMEyIdfq68HyXnN2B9phHwfdh7fMH/akAhw2mCaTXPDQREnRpn/HzXT+UTRZTyteHGZMRfy7LklZlqPemJ7EnUeiMuUfeAaPvutwdy4K+QFswh7lwnKAiFUepJSkqGV9EIcwbovraIQ5h3Qcw44bn5/oht7bmdAJ9UTcbuT5/IIbcATHUlx6wI/b5rFEVDUAxY5ldqjwwdahnybNvn8lWwlJziA4AZzmPZokiY+7Kz/EnKSdScrRa4EA/KPUqAaxzZJ7WCp4XFOpvDmm49JG4PZb+PoA3EQwfElD2JplpuNroOj8u8VbWa1uYg/lMaR+Q9/loiKhTJkG02IjRcX4fjXUnh4m207fv+y69wTiza9MVBfZ1xJ8+9vkmDc5c4kH0C98sySx+4Bp+ElDuMLsRULniGOENG7A3TMev5vVZOLqubXxDM2WkagJEgBxEv8AFOgv6qxgeJl7SadzmJAkRaxElTRaw9Nzvf1nN5AXVfibGZZcLk5jMe7eFZbTqVYJflY+RYgkQJgn0WfjqLYlwnwEy4/8Z29SnRz/AIvUDnnpNvTRbHAKhFNzt7Nb1nePRZPHKrXVCW6R+my1eX3ywC0CXX3sqNCrAMkEwJk7k7H4qzw6hOQGwEkz6QCqjm58oGriT5QtrAlgzBxAmJ/pbooNOgzMJ0Oa/wDcJIPlsrr6Gek9kWIPwI0+KhYzKQ09cpPUgS1yv4Zut47RsdfWyo5HiqOWpkNsgDfgjrlK8Bgta/dCPMFKMVUGt/qjfkrCOEOdaLALUHWuAsgBb4WHwXZbaockvISQMr6IO5hRjX0QdzBN1RzHjup+CGnOkwNzGu26IuPn9ShOq6D/AGtn1KxRqUXQSdZORv8AbofRS4ii0naGiBAtm/3PwVXBvuJjwNkW3/2VdbQmG7majidhBj9fioKBpGQNvedbaJHy+qycbQzAkXJOnZbVVjspJEGo6B3AifTQKtVZqekAWsT9yp9AxiKcE9FrcrcwOwlUO1pmzxrbcgdYTC0B5bFwNDB12VLHgBwAAHcLQ6ZjnMbjGPGUtqUQWOIzNcXRe+jssIb4zgHCsXUIa0QXNGgcfegaawncJ41kwlAP8Qb7RgBH5faNIHoZ+PZX6/EWPzObGwg3tHzUEeMwtamxppF1m5ovEu1F9EP8c4s9zIcIMZSBIbYSYCOMNjQWuBu3I297O3BGyz+L8PY+TAEEW8xeyDmRH35rf4RUy0wOpn0VTjvDBRdAMjNlHlqPkm4V42tsOyoI+FvuX9LAeql4ZjCarnwS3QtOzdBKq4eu2kGUyQ4xmdpq64Wjg6gJaRYHwkWv3ndZBhhwHMuOneRFirYeBB6unebW+qocLu0AnaPT8vkp3tzQY0OyoAOc3OZjDtIa63cQt7lbiVSR4jdVefKg9tR0ksMHycIHldS8t1Bm92DOmi3B2nluqXAEoiQlyu/T0RdCDxJepIGV9EHcxHVJJByrj/vO7D9QP1QrXdM9yAfSEklmjxlUjN3IHot5mJdDzPRvp9hJJQTYtsutbIwkeYj/APRWY5ghg6gk/P8AYJJKUZGOwuYl8kOzRPaL2WVWpwNZukkrBNiCQyiOgc71L/8ACjo4kg26pJK0E2E4qY01jfuNlpVMYXNJPkL7G9+ui9SUA5zY7xDz+kLKwfvN80klYFjsUXVHHv8ASwVrCcSdvcH5HWySSDoXL2LzMaYglvXoVvNqWkDX7lJJIAb8SB/8Z2/jb8C0ytjhWFAFEzd1JrnHqZcJ+QXiSs4Oo8r2y/fRGcpJKweSkkkg/9k="/>
          <p:cNvSpPr>
            <a:spLocks noChangeAspect="1" noChangeArrowheads="1"/>
          </p:cNvSpPr>
          <p:nvPr/>
        </p:nvSpPr>
        <p:spPr bwMode="auto">
          <a:xfrm>
            <a:off x="155575" y="-2155825"/>
            <a:ext cx="3333750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688548" y="0"/>
            <a:ext cx="2491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ПРОБЛЕМА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img11.nnm.me/7/1/c/7/2/a8bca80114bc32f4b0c7c59e6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393372" cy="324036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148064" y="1628800"/>
            <a:ext cx="4176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Объясните, 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у кого есть такая проблема.</a:t>
            </a: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И что это действительно Проблема.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548680"/>
            <a:ext cx="3030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*Актуальность идеи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50" name="AutoShape 6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data:image/jpeg;base64,/9j/4AAQSkZJRgABAQAAAQABAAD/2wCEAAkGBxQTEhUUEhQWFRUXGBwYFxgXFRQXFRUXFxgXFxYWFBYYHCggGBolHBcUITEhJSksLi4uFx8zODMsNygtLisBCgoKDgwOFA8PFCwZFBwsLCwsLCwsLCwsLCwsLCwsKywsNywsLDcsLDcsLCwsKyssNysrKysrKys3KysrKysrK//AABEIAQUAwQMBIgACEQEDEQH/xAAcAAABBQEBAQAAAAAAAAAAAAAGAAIDBAUHAQj/xAA9EAABAwIEBAMGBAYBAwUAAAABAAIRAyEEEjFBBQZRYSJxgRMykaGx8AdCwdEUI2Jy4fFSFUNTJDM0stL/xAAXAQEBAQEAAAAAAAAAAAAAAAAAAQID/8QAGhEBAQEBAAMAAAAAAAAAAAAAAAERMQIhQf/aAAwDAQACEQMRAD8A7ikkvCgUrwuTXFMzIJcyQcocyQcgmzJZlFmXhegmzJZlDmSzoJwUsyE+Pc2soksYQXj3iSIZ2A/MUMP54cXe+8+RDfKwCo6lmXmdBHC+aC6PEXNm82e09D1C2KnHGZw3OAQJPW/TsIJlBv50s6F6XM9Jxhjs0+7p4tb9grP/AF5gcGyJOwIsoN/MvMypYXHNf7pB+CnzoJ8y8zqEvXhegnzL0OUAqJ4KCUFeymMKkQJJJJAl45eprigicVESnvUcqhBy9BTAV7KB5THFJMf0QJ9WFgc28b/hsO9+drXHwtLjADjMEdSLla+IdBmVw78XOL+2xYpe0HsqI90X/mOHizf1Cw8lKMI8XL6mbMXQZk6nv6qVmPDHUzMBwcR2cD/pDVCmQfiPNX6OEfVaGgXabTbXYLI1+A8eeHuLnbaz6r0cbOd2V/8A7jQMxJ8DNCPis8cv1g0kNI3MbDdSUeW6xbZpPp00UGrgeYGB4LLEN9mwuJ0FpjYmSfUK7xTmdzKppUmUgabQar3A+AgAwOwkX3JKGMNy/WBJLCIvJ36gLMx9SqHuNwXPLj30AB6iysHWOVuaGPd4XgPA94tc1juoEro3AeMCsC0nxtsYm/Q9l83cNxtZrg+YAgO3a4aX6LsfLfGqdGHVDDqgDTAmzdCY01V0dDJTHPUFDGNqNDmmWnSNwvXVFRNTfdWWFUQbqxTQXmJ6jplSIEkkkgSa5OTXIIHqEhTvCgcqPEkl4SoHKOsbJ7iqmKrhoJcYABJPQAXKo5v+KPO7sL/6fD2qubLn/wDjaZjL/UfkuL4cOqPvLnE+ZJP+Vqc2484jF1qky1zzk7MFm/IfNaPJuHaH5jdw22WAQ8u8qNBBqAEkaEyjvhnAaPhlrbdt7LMw1SBbXb5LWweLi06frKDabwqlEZR0UlDh1MCAwR5KLC15vOqvUyrgr1eHUyIyDSNAhHin4f0ariR4Qe1pP7I5Oq8qaJYOOcT4dTwbTScM22aNeoP1WXwjmdrQKR1D4DoEZT/yPRHXGOWW4upW9q9wDXyGiN2gHvC51xng3sK+UNIIcIcIykFZHYOUMXmp5XGXMsSN7nK4IlDwgjk9ns35XE5nMBudiJED9kYgrYla9WKL7qkCrVFUaVNPUNFTqUeJL1JQeprk5NcqIXqu8qeoVA5UMc5RmovXBRPCCU1UAfipxR9HDEN0qHKTN9jEI5K5f+Nz5oUQI98n4C0KUcjNfM7tsirlloaTPTVB2Gb4vVG/BqcBYBfhDDZBvsr+EaT62WLhsVTYBncG9JP0WhS4jREeISdO09ToqC/D4W3lb4LQplYPD+LNjWYEOHTefotWnj2y28SCfgqLrXL1zpKo0sVO4urbHyqKeOwIcQ8EtcNwbOHRw3CDOP8ACM1QdWjQ7h0/Q/VH9Ru6EOZaga8GYMG/TyUog5Zw2WtSOrg0/AtPh9EZF/xQLwLHE1mAxmJi23U/BG5MKwT0Ta6uUVSa611ZpPug0qCsQq+HVhAoSSheoEmlOTXIKtdyrucrFUKvlQeFJ7U6E0uVEFYrkn42Pj2DRMQ89tRddaeuP/ipxFleqMOwXozJ6kgHL5aKUc14YyX2/wBowrVC1gi3VYvLtCKhJ2RJWwrniGQPRYoyaVFph9VwA3JU+Nbg3tB/iCDH5Q4j4DbumU+COqVHe1NmBvhE5cxEkkbwrdHg7BUzl7nwIy+60enzQZXBsf7B/gc6of6nODS3y1XTuVOIOr+J1MWaRYm2pGo7wua8Qwvsqns2OzZwC1u7XF0EA7NvK6pyThC2nlMFwbBI69e6Af5kxdSiW+xq6mDTcJcw7G3vNNxsrPLmJx7gHXi83BHbw6hYnHuD4mvUqOc8EMLWF3uOm5OmvhjzUHCaWNwtR0U6hYPzNcZIEbSZ13Co67g8SSA19nR8fJc+59xZp4pk+7Bt1myMOWOL/wAQ0io3LUHUQXAWOZpu1w3Gm6GvxY4aXU2VZjJY2ubiIVoocg0C/EVajgfAQG+Z/wALodGohfkjAmnSc/d8G/ZsQIRJTdBH3qkF5rxop8ORKol/RWcIVobVFWVVw6tKBJJJIEmFPTXIK1YKodVdqKo8wgaSmFqeSvCVRFUC4RzNSP8A1DFOOzp8rBd3qFcn/EHhbnYlxpi76bSSdPCSCs+XAMYCmM5MRmAPkpMRxY03BjTDiRJy5g1vUj4p+G2Oh0LTqI1lUcBT/n1gTrlPpEfusDQ4PjK8vq1A6oHn3WthzWizXATuNloVMfmjJQqut/43N+JcAFocLxGQCFpYnHAg7RvKoA24Sqa5rV2hhFmMBBIHUkb7rqvJbP5ZN5P0XLcTzBTY54eRJkAkaR96o15J5maS1kh0i4nzuPRICPE4Vza7waRfQqtDnOb71KozwyW7tIjT/iqWHxDKJ8NYR0MSPTWVsN4sxwz0nteA7K7KQ6xMbJ+LY0mbGd4BWpBm8IxftsS+rlIYGBjHERndMueO2gndO50wJr4csaYMi+wG8nYLXoEQJjp+yocyMnDVmAwfZOI+EQrR7gWUhh2Cg4PY05czSHAuGpBCeHSs3geEGHw1ClaRTDnQLZnCSVda8lZFhh/ZaOFMQspjloYN0rY3sMVaVLClWwVA5JeJIPU1ycmOQQVFVqq3UKrVFRA1eFq9JXjnIGuCFOfMK72QqtE5JzRqGakjyKKS5eOKlg4IMRNUkXsLiYE6CdJVfFtIrMIIEyD5RP6Lpv4g0mU6AFNjW5qoJygDM6DcxquZ4+ofaUyOv1ELA2sJixlHl9lLG40Bpm8/RYbsYKd+lo+/RZ2M4zbLqdSfPSFBBjMB7SoemvS261+BcG/nGk8+Et8UOh14gAi+4+CG2cQcDJiJndb9LjVFtZtYXJaA4TuOio6vyzy7h8Mx4ohw9prLp00A2F1sUPdIOx+sLL5X4uypSac0zqYi52AWrVI/L2PoTBBWhPhwTJ6Jr8IXOeXmxAaR/SLn42+alwlp6Qo8ZigW+HfUrQq1/EST1tG3QBRNtqmmrZNpV47rAsNJutTAaBY7X3PdamBetAhwquQqeEKtoPYSXiSByY5PUbiggqFQPCfXcq7noGOC8DU4uTHPsqIyEnL0lYvMvHqeEpGpUPYNGrjsB8lL6Al+KOPDXYenqLvcPTK36yue4+uPAe/zWrze+vUNHE14aa1PMxg0ZTDvA3uYuhLEYgkidiY+iwK2LeXTMwn0MLIkg/qp6Tm2BWzQxFKHHYAaCQSgp4LCMyzlBOkOEz2W7w3hWHqC+Hp7aT9JUeAgtdlANjM+8JH5TsY37re4JwcjIS4i2a0eHZrR3790Hv8A0qnRvQzUr+6HS0eQPkijhHEHho9rBkwHD5SqXEmNyEC0RtofNWeE0z7rvMeSsG2a/h87fNQV6kBItAGlugVSppZAytW2AuvKRmL6phB1n/IT6Y32+agueq0sEVlsJJWtgVuAjwWgV5UMGrqBySakgcoqikJVLF49rAS6UEVdVXOQ/wAZ50ZT0pud6gLn/HfxIxJkU8tMdhJ+JU3B1s1AJkgdZtHmsjiPM2GpWfXpg/3BcC4pzDiKln1XmdRJhUKNExP2PJNHZeP/AIm4ekwijFZ592LMH9xOvkNVybiPF6uOrh2IeXSQIFmtBNwxuwus+uyV5g7OBPUfVTR23nngft8MPZgZ6TQacWkNAa5vq2/mFxao36/AiZlfQvDqmekxw3aPogD8R+VWgHE0Rcub7RgGpcQ3OO+kqDm9Jk7XJ+AV7DYcwdoI+t/qrNOiR7Qe67KW3sWkHxT06LwUi3wOuAYm031ICC1hcYKILmjOCSPOLEeV1vcH42XMk28VrCIJiB9UK16oc9gaLN8LR23J7rY4Bw8irlsfDPaQg6DhbuvdpEHvcK8cOWOjYCB1jUFR4KnYWmbW7an4q9WdmItoI+CoidVKic5OeEx7dkHj27pwEp+Qp9kCpfFamBsVnUWgXWnw8Aun0/ytAiwZV1UcGeqvoPEk5JA1+iGeO6FE1TRDPHRYqjmPMTzcDUhAGOYQST5I85g36kIF4lc+i5jNw9HO8k2A+vRXKi9w7IaN+vmvajbfd0FKvKhYVPVEqFzroOt8hcxNq0hTLv5jBGUkAkDcdlv80U82ErCYOQuB7thwPyXAW4h1Ko17HFrxcEGCEfYfn322Gq0q/hqGm4B/5XGLZgPdm6oL+ZOAMxBztb/MeBmI/NmiS6NYuhDF8vVmBzGtkAggmJOu+2yPuH4iadMg/wDbbMGb5QLkJ1WDqoOe8F4C8PdnaWgiBImdCSCjjg/Bwx7XAe6CJgXDtJWxwjhbXD2jhsWgWg9SO1ls06IHw+YVkFBlI02E2Aa03OpEEyUNYbjgAipYRIdsQf2W1zzjxRwNd0wSwtb5ut+6AcA/NRY6LBsfAQgOmNDmy0hwNwRfVRilH3+qBMPxl2DcPE40nnwg6AalvoinhfHqdRsu8MiQfyntKDWc2Nwlv93XmXUeoKRtYIPaQWrw46WhZdErR4e50xFrQtAlwYV1U8ErgQOSXiSDypohbjpsUUVjZCvHNCqOZcwOmY3+iCOIOFttvQIw48Ne/wAggji9Ml1vRYoeHiYCTmz96Ks3BED3iP3UhpvDvCcx33HxUDnUvjHx8ln1RlIW1Wp21seu3b1WfiaIMDLBi42nt0QeUuFVK7SaLC9zBLmj3i0mJaN1Hg8KScpF58UggiNiDcFbvL+OdRbVcz3zTIaek2JjchN4XSNUmTeZJOpnqd0Fvl3EVaF2PLGauD2udTvfp4UacN4syq8NNRoAeATImIBkLzhnBz7CoAZ8BAsdY3WTwRlO2dgPhbeNwXN/ZJR044+kxgymWgaC5gW/dQYTipqhrmw1pMdTbYjY6ILrcToU7BknSBoVY5aa1zXWGtom0kz56wropfizin+yZLvBD4buXWAnqIkrG5TxObDlvSw9dFsfiZhQcJLW3pGfIO8J89kNcuSaFNwgOpmWkyJn8rlKNfiPDPascw9sh6O7IWwONfRLqT5HiAcLWcNDfYz80XjF5wBEESXdjqNVj8f4b7YCqI9oAMwj3mdfMINLhPHajAGg20LTcdiOgRTheMsdZ3hJHoVzThdaD3H00lEGFrSBe33bzU0HuHK1MCL9Fz/+MqCmfZvIIuBNjGyMOWeIiuxrtyPmukBlgTZX1QwQV5B7CS8lJA2vohXj+nZFVbRCvHNCqOZcfHpOp6Dog/EU8zr6BF3Mb4n78kKOeR99ViiNtPMbbfMq2zDBosIB08+6q8Lxgu3fQeYWtYgu9C2bz1hQZ7m3NtAJ1iVUxNKTP3C1qVI3BuQLdxuVBisLsN7i3yQM4BTzVMmzw5vkSLLW5e4DWZVLHMcHaiWmIG/RUeE04e06Cb9R3XaODkFrXb5QEk0Y3LtCsPCQ0lsknQetr7BWqXK9PxAmCSTAOl5WgaYbWaRo4wfVXssLWAZx3KLYmnkn+oGEK43CYnBMqVHOZY2EeHUWEnW8x5Lp7noe5rDXUiHAOkggHqN1LBy3mPi2IdQJrPs9kZGgBt497vF4S5dqzhm9BJPnsqnOr/5bQNzP7KTlk/yQD7tyekFQatEk/mh3vbxGwPZXcPXzEWgnw7XCyKtTQN/PaJ0DU1paQA4uiYEEgxpMjZBHx7hZokVKfuuJ0Pukat9VJg8RlM3gw4etisP+Dq0Hlri5wJOUy4gjWL6OhW+JVIpWtFweg3HdTAWcOqCDff0g6Qtjket7wn3XG0/RC3D8VloAnXaNDofRbfIb5k9T8VrxHX+HvkArRWRwY+ELYWgpSXiSBtbRCvHxqiqtohTj6o5VzFdx7a+aG3CT8giXjxuUMk39Y/yudGbjGES5ugMW3W7wXGhzb3IHQXAVSo0AExOzfPcrLbWNB5Nz36dVAXilc5Z6t1vOoXr8NmAJsQSCehGym4PUzsG+b5EX16LQrthptcxm7HT9kA82WwT5Eeu5XXuWqs0Wrmpptm4uDHYg/VHfKdSKUTYXgaLUG3iPfZ/cPqrVQ39VWovDnN8/RWq+i0K1V3a+wndCfMuKzPDdmiTa0nT5BEPEcYKbS92gE+Z2CBcTiTcuB8bp6wsWgP57IEW1AhM5ep/yDtO/bdR85vBptO4cR6bKXl9/8r0gDqZmyCxUMEntlHXSCfvqmtbBGYWaOup2vpulij2s0aT+YqJ1M+EgTF4mJnbooNSmbBlSC0AO7g9ZWBzbRfSa0fkcSWn56rQ4bixVbA1JIPVsT4T3Vbnep/LotmTmc6P+LYgT5qQMr4mMLQvd0z6W1RhyCIGpvtt6Lnxa59Ki0aiY23XSPw/zBsEaEz0E/wCl0g6vwU2WyFkcIWuqPZSXiSobX0QlzDoeiLa2iEeYEHL+P6lDNX+na3qifjzbmEL1GwSRt/8AYrnQ9h36WHc6KHG4aRB2EuPU/ulTdlcAbgfXv97K9i2EtEDbMTuBGimjN5a4q6m8McbbSR8EfMqh4Ji2W+v02K5VxBt572/RGnJvGzUbDhJbZwP5gdD+nmqNmtTIPYEX2cCNkU8p1AARt+uwQ3WpOmG20c09R0PdbHBn5ASBYGYtYnVIC3CuBqQNmk+th+6nrVL5YWdhXCXHeGgR0uVlcZ477GjH/cLiGjWT/wAtdlq0Z3M/FM78jfdbbzqf4mEO455IdJ2ged/gpOINIb/U0X7uNyfisb+Ic2A8aAkzuTosaMbm5wENjoLxrE7Kxy87+W0Dafj9wszmipLh5THmtLlwzQHdwmwkDz8/oqL9X3QCLuMzFrayq4cTJ0Jc2PLSPJOruNzBIJyj94jVOpGYkWYI9TulF7DYcZ3OETMSPzOMCfNZX4gYMtdTqD3S3KfNuiIsJRDctMEyIdfq68HyXnN2B9phHwfdh7fMH/akAhw2mCaTXPDQREnRpn/HzXT+UTRZTyteHGZMRfy7LklZlqPemJ7EnUeiMuUfeAaPvutwdy4K+QFswh7lwnKAiFUepJSkqGV9EIcwbovraIQ5h3Qcw44bn5/oht7bmdAJ9UTcbuT5/IIbcATHUlx6wI/b5rFEVDUAxY5ldqjwwdahnybNvn8lWwlJziA4AZzmPZokiY+7Kz/EnKSdScrRa4EA/KPUqAaxzZJ7WCp4XFOpvDmm49JG4PZb+PoA3EQwfElD2JplpuNroOj8u8VbWa1uYg/lMaR+Q9/loiKhTJkG02IjRcX4fjXUnh4m207fv+y69wTiza9MVBfZ1xJ8+9vkmDc5c4kH0C98sySx+4Bp+ElDuMLsRULniGOENG7A3TMev5vVZOLqubXxDM2WkagJEgBxEv8AFOgv6qxgeJl7SadzmJAkRaxElTRaw9Nzvf1nN5AXVfibGZZcLk5jMe7eFZbTqVYJflY+RYgkQJgn0WfjqLYlwnwEy4/8Z29SnRz/AIvUDnnpNvTRbHAKhFNzt7Nb1nePRZPHKrXVCW6R+my1eX3ywC0CXX3sqNCrAMkEwJk7k7H4qzw6hOQGwEkz6QCqjm58oGriT5QtrAlgzBxAmJ/pbooNOgzMJ0Oa/wDcJIPlsrr6Gek9kWIPwI0+KhYzKQ09cpPUgS1yv4Zut47RsdfWyo5HiqOWpkNsgDfgjrlK8Bgta/dCPMFKMVUGt/qjfkrCOEOdaLALUHWuAsgBb4WHwXZbaockvISQMr6IO5hRjX0QdzBN1RzHjup+CGnOkwNzGu26IuPn9ShOq6D/AGtn1KxRqUXQSdZORv8AbofRS4ii0naGiBAtm/3PwVXBvuJjwNkW3/2VdbQmG7majidhBj9fioKBpGQNvedbaJHy+qycbQzAkXJOnZbVVjspJEGo6B3AifTQKtVZqekAWsT9yp9AxiKcE9FrcrcwOwlUO1pmzxrbcgdYTC0B5bFwNDB12VLHgBwAAHcLQ6ZjnMbjGPGUtqUQWOIzNcXRe+jssIb4zgHCsXUIa0QXNGgcfegaawncJ41kwlAP8Qb7RgBH5faNIHoZ+PZX6/EWPzObGwg3tHzUEeMwtamxppF1m5ovEu1F9EP8c4s9zIcIMZSBIbYSYCOMNjQWuBu3I297O3BGyz+L8PY+TAEEW8xeyDmRH35rf4RUy0wOpn0VTjvDBRdAMjNlHlqPkm4V42tsOyoI+FvuX9LAeql4ZjCarnwS3QtOzdBKq4eu2kGUyQ4xmdpq64Wjg6gJaRYHwkWv3ndZBhhwHMuOneRFirYeBB6unebW+qocLu0AnaPT8vkp3tzQY0OyoAOc3OZjDtIa63cQt7lbiVSR4jdVefKg9tR0ksMHycIHldS8t1Bm92DOmi3B2nluqXAEoiQlyu/T0RdCDxJepIGV9EHcxHVJJByrj/vO7D9QP1QrXdM9yAfSEklmjxlUjN3IHot5mJdDzPRvp9hJJQTYtsutbIwkeYj/APRWY5ghg6gk/P8AYJJKUZGOwuYl8kOzRPaL2WVWpwNZukkrBNiCQyiOgc71L/8ACjo4kg26pJK0E2E4qY01jfuNlpVMYXNJPkL7G9+ui9SUA5zY7xDz+kLKwfvN80klYFjsUXVHHv8ASwVrCcSdvcH5HWySSDoXL2LzMaYglvXoVvNqWkDX7lJJIAb8SB/8Z2/jb8C0ytjhWFAFEzd1JrnHqZcJ+QXiSs4Oo8r2y/fRGcpJKweSkkkg/9k="/>
          <p:cNvSpPr>
            <a:spLocks noChangeAspect="1" noChangeArrowheads="1"/>
          </p:cNvSpPr>
          <p:nvPr/>
        </p:nvSpPr>
        <p:spPr bwMode="auto">
          <a:xfrm>
            <a:off x="155575" y="-2155825"/>
            <a:ext cx="3333750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876256" y="0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AutoShape 4" descr="data:image/jpeg;base64,/9j/4AAQSkZJRgABAQAAAQABAAD/2wCEAAkGBggGDxQQBxQVEBQWEBcWFBcWFxQZFxQbExQhHBcaFRMYJyYeFyUmGhgXIDEhJDM1LCwsFSoxNzAqNSYrLCoBCQoKBQUFDQUFDSkYEhgpKSkpKSkpKSkpKSkpKSkpKSkpKSkpKSkpKSkpKSkpKSkpKSkpKSkpKSkpKSkpKSkpKf/AABEIAMIBAwMBIgACEQEDEQH/xAAcAAEAAwEBAQEBAAAAAAAAAAAABgcIBQQCAQP/xABPEAABAwICBQcGCwMJCAMAAAABAAIDBBEHEgUGCCExEzVBUXN0szRUYXGR0RQXGCJSgZKTssLSVYTDFRY2QnWxtMHwIyVEU3KDofEkMmL/xAAUAQEAAAAAAAAAAAAAAAAAAAAA/8QAFBEBAAAAAAAAAAAAAAAAAAAAAP/aAAwDAQACEQMRAD8ArPD7UqbXytFLE8RARukkeRmLWtIHzW7rklzRx6b9Ctb5NVB55L90z3qL7OfO0vcJPGiWj0GcMQ8Ev5m0TqyiqDM1jmiRr2BpAe4NBaQTf5xaLem91z8McJXa/wAUk9RNyETJOTGVoc5zsoceJAaAHN6739CuXG3mCr9cP+JjXC2ceap+/P8ABjQc/wCTVQeeS/dM96rjE3DeTDyWINl5eOZrixxblcDGRmDm3I/rN39N+G5auVG7TP8AwH7z/CQcfUHAwa2ULKyuqTCJMxYxjA4hrXFt3OJHEg7h0dO+wkfyaqDzyX7pnvU1wf5io+zd4rlMkGPdetUJtSK19JM8SgNa5jwLZmvG4ltzlNwRb0Kx9WdnlmlqSKo0hVOjfLG2TIyMEMD23ALid5sRfdx6+K4e0Hzz+6Rf3uWgtVOb6TukPhNQVY7ZqobHLWyA23XiYf8AxmVMaf1fqdAVstFPZz45clxwd9EjquCD9a2esqYlf0jqO9R/hYgn1Hs1QGNvw2sdnt84MiGUHpDSTc+vp6gvqp2aqbIfg1Y/Pb5uaJuW/Rezr2/1vV1hEGL9H6v1Wka5lCyzZXVAh3n5rXZ8pJI6Ab8OpXPHs1UVhylbITbfaJoH1AuKr3Vv+k8f9qu8YrVYQUTp3ZzZRU0kujqpz5GRueGPjaA/KL5cwPzSbcVV2peq02uVdHRwOEefMXPIuGtY0uccvSbDcOs8RxWvNLeTy9i/8BWacCefIeym8IoJ0Nmqg6ayT7pnvXA13wGGrVFJV0FSZuSbmex7A27b7y1wPEcbHj/foZRfE/mWu7q9BnDDnUOXX+rdA2QQsZGZJH5cxtmAAa24uST08AD6jaHyaqDzyX7pnvXC2bvL6ruo8ULQiDNWJODJ1HpRV0c5nYJGse1zA1zc3BwIJBF91vT09HHwxw2kxDllDpeQjha0vcG5nEyE5Q0XA/quJPo4b1dOPXMknbw/jUT2ZuFf66f+Kg9PyaqDzyX7pnvUGxOwmdqBHFPTzcvE+TkzmaGua7KXDgSHAhruq1vStQKqNo/muDvzfBkQVfhhhe/EIzOlm5CKLKCQ3M5zn3IAFwAABck9Y3dVgfJqoPPJfume9fuzV5NWdtH+Aq5kGWcT8LX4fck+Gbl4pS5ty3K5jmi9iASCCDx9Ht/MMMLn4hGV8s3IRRFoJDcznOeCbAEgAAC5PpG7qsTaT8kpO8P8NfOzX5LV9vH+AoPn5NVB55L90z3qAYn4XPw95J8U3LxSlzQS3K5jmgGxAJBBBuD6Du69TKm9pTyWk7w/w0FAIiILU2c+dpe4yeNEtHrIeoGjdaauqMupocZom5iWuibZrt28SkNcD1b1ZnLY4/RHs0d70E2xtP8AuGq9cP8AiY1wtnHmqfvz/BjUP1k1bxe1tiEOmYzJGHZsofRMBI4F2RwzW9K/hqxqbivqfn/kOJ0QfbO0yUb2m3A5XuIB9I3oNHKjdpg76D95/hL65bHH6I9mjveo1rHh/ihrbKJtNwumcG5W/wC1pGho6msa4Af5oLjwfN9BUdv+W7xnqZLPerugMYNVYeQ0RGWR5iQ1z6J4aTxy53HLc77Ddc3XU5bHH6I9mjvegjG0EQdM/usX97loLVQg6PpLeaQ+E1Z10vhbiPp6d9RpSndLK83c501Lc2FhuD7AAAAAbhZSPQ+jsZ9BQMp6BhEbBZgc6heWjoAc8k2HQOhBfiyniUR/OKo71H+FinZlxxItl/8AGjveoVVYQYgV0jpaqmc973Fz3OmpiXFxuSTn33KDUwRUVSsxvo2NjjBIa0AFxoHOsOt7iS71nevqf48KhpY4EAixLTo9rhfqcDdp9I3oINq2R/OeL+1T4xWrAssQ4Pa/072yQ0zmva4Oa4T04c1zTcEHPcEHfdTZsmOLQBlvu6f5Ov8AWboLm0uQKea//Jf+ArNOBJA05D2U3hFSfStFjTpmF8FY08m9pa8NdQMLgeIzNINiNxtxUY0ZhTiLoWZk+jqd0UrHXY5s1NcHh9PfuJBB3EGyDUKi+J5A0LW381eq35bHH6I9mjveubp/QmMWs8Bp9KsL4iQXNa+hYHWNxmLHAkXANuFwg+dm4j4fVd1HitWhFmXQGG+Jmq84qNDQOhkAIuJaUgg8Q5rnkOG4bj1DqUq5bHH6I9mjveglePRH8iSdvD+NRTZmO6v9dP8AxVxtZtVsW9b2Nj03E6RjXZg0PomNva1yGOFzYkb+F/SvHq3qDijqlKZdCQuhc5uV3+1pHNcP/wBMc4g/5INKqp9o8/7rg783wZFx+Wxx+iPZo73rgazamYra4Fn8uROlDL5BylG1rb8TlY4C/pO9BKNmoj4PWdtH+Aq51m3VnUbFPU97n6DhdCXgB45Skc11uF2PcQbXNjxFz1lSLlscfoj2aO96D27SZHwSk7w/w187NZ/+LWdvH+AqJ6zaj4qa4Oa/TkLpiwEMHKUjWtvxsxjgLmwueJsOpfmrOo2Kmp73P0HC6EvADxylI5rrcLse4i4ubHiLnrQaSVN7ShHwWk7d/wCALx8tjj9EezR3vUT171bxJ0rGavW2Nzo4GE3z0obGCRciON3Em1yBc2HUgrhERBcWzZ5ZV92b4i0Cs/bNnllX3ZviLQKAiIgIiICIiAiIgIiICIiAiIgIiICIiAiIgIiICIiAiIgIiICieK3Mlb2H5gpYonitzJW9h+YIMkIiILi2bPLKvuzfEWgVn7Zs8sq+7N8RaBQEREBERAREQEREBERAREQEREBERAREQEREBERAREQEREBERAUTxW5krew/MFLFE8VuZK3sPzBBkhERBcWzZ5ZV92b4i0Cs/bNnllX3ZviLQKAiIgIiICIiAiIgIiICIiAiIgIiICIiAiIgIiICIiAiIgIiICieK3Mlb2H5gpYonitzJW9h+YIMkIiILi2bPLKvuzfEWgVn7Zs8sq+7N8RaBQEREBERAREQEREBERAREQEREBERAREQEREBERAREQEREBERAUTxW5krew/MFLFE8VuZK3sPzBBkhERBcWzZ5ZV92b4i0Cs/bNnllX3ZviLQKAiIgIiICIiAiIgIiICIiAiIgIiICIiAiIgIiICIiAiIgIiICieK3Mlb2H5gpYonitzJW9h+YIMkIiILi2bPLKvuzfEWgVn7Zs8sq+7N8RaBQEREBERAREQEREBERAREQEREBERAREQEREBERAREQEREBERAUTxW5krew/MFLFE8VuZK3sPzBBkhERBcWzZ5ZV92b4i0Cs/bNnllX3ZviLQKAiIgIiICIiAiIgIiICIiAiIgIiICIiAiIgIiICIiAiIgIiICieK3Mlb2H5gpYonitzJW9h+YIMkIiILi2bPLKvuzfEWgVn7Zs8sq+7N8RaBQEREBERAREQEREBERAREQEREBERAREQEREBERAREQEREBERAUTxW5krew/MFLFE8VuZK3sPzBBkhERBOsKNfabUKeaSqifNysbWNDC29w6/TxVq/HxF+zq37IVf7PNLDUaXcZmhxZRyPYSP8A6u5RjbjqOVzh9a0ogqSo2h9H0lhU0VVGTwzZG39V1+QbRWjao5aejqXnqaWE+wLu450kM+gqh0rQ50b4XMJ4tJna0kdXzXOH1rhbN9LC3R1RKGjOawsLrby1kTC0X6gXOP1oPR8fEX7OrfsheWXaN0VAS2ajqGkcQTGCPWDwVvKiNpakhZJQytaA9zZ2ud0uDDGWgnpsXu+0g7tPtC0FXf4NQ1UluOXI63rtwX9vj4h/Z1b9kLu4MUsNPoOlMLQ0ua9ziBvc4yuFyek2AHqA6lN0FPnaR0Q3caWf7UfvX96faCoqsXpqGrkF7XaGuHtCrzHukgpdNOMDQ3PTxvfb+s43BJ9Nmj2LQWpdLDR6NpGU7QxopITYbt7owSfWSSSeklBBHY9QMBL9H1gAFyS0WHrK8nyktD+az/aj96uBZMxFoKen09UxQtDWGqHzRuHzw0usOje4+1BbkOP9LUNzQUFW9p4FoaQfrCS4/UsALptH1bQOJcGgD1kq1IYY6doZCA1rQA0AWDQNwAA4ABfskbZQWyAEEWIO8EHiCOlBUPyktD+az/aj969bMe6eUAx6PrHAi4IaCD6iqg1d0dSu1higcwGIaTy5DvblbMbAg8RYDctZhBVE+0DR0ozVFBVsF7XcGge0rzjaS0OeFLP9qP3q0NYaSCuo546poex0Dw4HgfmFZpwQpoanTkHLtDsrJXi4vZzYjlPrB3jqO9BaQx5hPDR1b9kL+NRtCUNJb4TQ1Ud+GbI2/qvxVtKJYr0kFXoWsE7Q7LAXtv0OYbtI6iCghrNo/RMhAjpKgkmwAMZJ9QuvX8fEX7OrfshQrZypYZdIzvkaC5lKchI3tzSNBI6jbdfqJ61olBUlRtEaOpDapoqmM2vZ2Rp9hXxFtG6KncGw0dQ5x4AGMk+oDiupj9SQTaGL5GguZPGWHpbmOU2PpB/1ZRTZppYXvrpHNBe1sDWutvAeZC4A9Fy1t/8ApCCQ/HxF+zq37IXnn2itG0py1FHUsPU4sB9hVuKotpCkgdo+nlLRnFXkDukNfE8uF+oljT9SBDtGaLqDlgo6h7jwDSwk/UF6fj4h/Z1b9kLj7NVLDyVZLlGflI2ZunLlcbA9Avv+odSuxBUU20XoymOWejqWOHEOLAR9RSHaL0ZUnLBR1L3HgGlhJ+oLybSdJD8HpJcoz8q9mbpyll7X6ri//tfOzXSw8jWS5Rn5SNmbpy5SbA9Avv8AqHUg63x8Rfs6t+yFHdd8b6DTtDUUXwWeF8keUF+QZbkHe3j0K9lS20pSQ8hSS5Rn5WRmbpyloNiekXF/rPWUFCoiILU2c+dpe4SeNEtHrKmEGt9BqZpLltK3Eb4HROcATkzOa4OLRvIuy27fvV6fHTqN54Puqn9CD5xt5gq/+z/iY1wdnHmufvzvBjXLxaxX1b07oySk0LKaiSVzL2ZI0MEcgeSS8C98trDrXJwSxJ0FqnSzUunHmHNPyrH5Xua7MxrS35gJBGS/UboNAqjdpn/gP3n+Ep38dOo3ng+6qf0KocbtfdE65y07NCOMjIWyXkLXNDjKW7mtcAdwZxI/rILjwf5io+zf4z1MlTWFuLWrGh9Fw0umJTTyQ5mm7JHB4Ly4OaWB3Q61j0hS746dRvPB91U/oQVBtB88/ukX97loHVPm+k7pD4TVmLFfWyi1x0m+o0bfkhGyNjnAgvyXu7Kd43k2vvsOjgrj1Qxn1RioKdmkJzBIyBkb2OjmdYxsDSQ5jSCDa49aCz1lTEv+kVR3qP8ACxXm7GrUYDysH/s1H6FnTW/WOLT2lJ62maQx8+dgdxs2wbmtwJDQfRdBsIL9UCpMb9SaiNrpakxOIuWOinLmk9BLWlp+o2X1UY3akQsLmVJkIFw1sU+Z3oGZoF/WQEFH6uf0nj/tU+OVqsLHeh9Y46HS0ekJ2nKK3l3NG82MmYgX4mxK0WzGvUdwBNXbdwMNRceuzEEu0t5PL2L/AMBWacCefIeym8Iq2dYcbdT2Uk3wGczyGJzWMbHMMznNIF3PaABfierr4KjsMtZqTVLSkNTpC/JgPa8tFy0SMLc1umxIJHUg1yoxidzLXd1euf8AHTqN52Puqn9CjOI+L+q2kdGT0+iJTUSzR8m0COVobmO9znPaBuF+FyT7QEY2bvL6ruo8Vq0IsuYM66aN1NrpH6YJZHLBkzgF2Qh4cC5rd9txG6/Qrs+OnUbzwfdVP6EHix65kk7aH8aiezNwr/XT/wAVfGMWKWrusWj/AIJoOQzvfKxziGSNaxrDfeXgEkmwsPT6Lx7BDX3RGpklSzTbjGyZsZa8Nc4NMWbc4NBdvD+IHQg0oqo2j+a4O/N8CRSD46dRvPB91U/oVaY24k6C1spoaXQTzNln5V78r2tFmOaGgPAJJzk9Qsg7ezV5PWdtH+Aq51nLBDEHQ2p4qIdOOMQkLHsflc5t2AgtcGAkcRbd18Nytb46dRvPB91U/oQRTaT8jpO8P8NfGzX5NWdvH+AqNY34iaF1vZTwaCcZhG9z3vyva25bYNaHgE9JO63Djvt84IYhaF1QFRDp15hEjmPY/K5zbtBBa4MBI4gjdbjw3XDRipvaU8kpO8P8NS346dRvPB91U/oVV434h6F1vbTwaCcZhG5z3vyua27gAGtDwCekndbhx32Cp0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data:image/jpeg;base64,/9j/4AAQSkZJRgABAQAAAQABAAD/2wCEAAkGBggGDxQQBxQVEBQWEBcWFBcWFxQZFxQbExQhHBcaFRMYJyYeFyUmGhgXIDEhJDM1LCwsFSoxNzAqNSYrLCoBCQoKBQUFDQUFDSkYEhgpKSkpKSkpKSkpKSkpKSkpKSkpKSkpKSkpKSkpKSkpKSkpKSkpKSkpKSkpKSkpKSkpKf/AABEIAMIBAwMBIgACEQEDEQH/xAAcAAEAAwEBAQEBAAAAAAAAAAAABgcIBQQCAQP/xABPEAABAwICBQcGCwMJCAMAAAABAAIDBBEHEgUGCCExEzVBUXN0szRUYXGR0RQXGCJSgZKTssLSVYTDFRY2QnWxtMHwIyVEU3KDofEkMmL/xAAUAQEAAAAAAAAAAAAAAAAAAAAA/8QAFBEBAAAAAAAAAAAAAAAAAAAAAP/aAAwDAQACEQMRAD8ArPD7UqbXytFLE8RARukkeRmLWtIHzW7rklzRx6b9Ctb5NVB55L90z3qL7OfO0vcJPGiWj0GcMQ8Ev5m0TqyiqDM1jmiRr2BpAe4NBaQTf5xaLem91z8McJXa/wAUk9RNyETJOTGVoc5zsoceJAaAHN6739CuXG3mCr9cP+JjXC2ceap+/P8ABjQc/wCTVQeeS/dM96rjE3DeTDyWINl5eOZrixxblcDGRmDm3I/rN39N+G5auVG7TP8AwH7z/CQcfUHAwa2ULKyuqTCJMxYxjA4hrXFt3OJHEg7h0dO+wkfyaqDzyX7pnvU1wf5io+zd4rlMkGPdetUJtSK19JM8SgNa5jwLZmvG4ltzlNwRb0Kx9WdnlmlqSKo0hVOjfLG2TIyMEMD23ALid5sRfdx6+K4e0Hzz+6Rf3uWgtVOb6TukPhNQVY7ZqobHLWyA23XiYf8AxmVMaf1fqdAVstFPZz45clxwd9EjquCD9a2esqYlf0jqO9R/hYgn1Hs1QGNvw2sdnt84MiGUHpDSTc+vp6gvqp2aqbIfg1Y/Pb5uaJuW/Rezr2/1vV1hEGL9H6v1Wka5lCyzZXVAh3n5rXZ8pJI6Ab8OpXPHs1UVhylbITbfaJoH1AuKr3Vv+k8f9qu8YrVYQUTp3ZzZRU0kujqpz5GRueGPjaA/KL5cwPzSbcVV2peq02uVdHRwOEefMXPIuGtY0uccvSbDcOs8RxWvNLeTy9i/8BWacCefIeym8IoJ0Nmqg6ayT7pnvXA13wGGrVFJV0FSZuSbmex7A27b7y1wPEcbHj/foZRfE/mWu7q9BnDDnUOXX+rdA2QQsZGZJH5cxtmAAa24uST08AD6jaHyaqDzyX7pnvXC2bvL6ruo8ULQiDNWJODJ1HpRV0c5nYJGse1zA1zc3BwIJBF91vT09HHwxw2kxDllDpeQjha0vcG5nEyE5Q0XA/quJPo4b1dOPXMknbw/jUT2ZuFf66f+Kg9PyaqDzyX7pnvUGxOwmdqBHFPTzcvE+TkzmaGua7KXDgSHAhruq1vStQKqNo/muDvzfBkQVfhhhe/EIzOlm5CKLKCQ3M5zn3IAFwAABck9Y3dVgfJqoPPJfume9fuzV5NWdtH+Aq5kGWcT8LX4fck+Gbl4pS5ty3K5jmi9iASCCDx9Ht/MMMLn4hGV8s3IRRFoJDcznOeCbAEgAAC5PpG7qsTaT8kpO8P8NfOzX5LV9vH+AoPn5NVB55L90z3qAYn4XPw95J8U3LxSlzQS3K5jmgGxAJBBBuD6Du69TKm9pTyWk7w/w0FAIiILU2c+dpe4yeNEtHrIeoGjdaauqMupocZom5iWuibZrt28SkNcD1b1ZnLY4/RHs0d70E2xtP8AuGq9cP8AiY1wtnHmqfvz/BjUP1k1bxe1tiEOmYzJGHZsofRMBI4F2RwzW9K/hqxqbivqfn/kOJ0QfbO0yUb2m3A5XuIB9I3oNHKjdpg76D95/hL65bHH6I9mjveo1rHh/ihrbKJtNwumcG5W/wC1pGho6msa4Af5oLjwfN9BUdv+W7xnqZLPerugMYNVYeQ0RGWR5iQ1z6J4aTxy53HLc77Ddc3XU5bHH6I9mjvegjG0EQdM/usX97loLVQg6PpLeaQ+E1Z10vhbiPp6d9RpSndLK83c501Lc2FhuD7AAAAAbhZSPQ+jsZ9BQMp6BhEbBZgc6heWjoAc8k2HQOhBfiyniUR/OKo71H+FinZlxxItl/8AGjveoVVYQYgV0jpaqmc973Fz3OmpiXFxuSTn33KDUwRUVSsxvo2NjjBIa0AFxoHOsOt7iS71nevqf48KhpY4EAixLTo9rhfqcDdp9I3oINq2R/OeL+1T4xWrAssQ4Pa/072yQ0zmva4Oa4T04c1zTcEHPcEHfdTZsmOLQBlvu6f5Ov8AWboLm0uQKea//Jf+ArNOBJA05D2U3hFSfStFjTpmF8FY08m9pa8NdQMLgeIzNINiNxtxUY0ZhTiLoWZk+jqd0UrHXY5s1NcHh9PfuJBB3EGyDUKi+J5A0LW381eq35bHH6I9mjveubp/QmMWs8Bp9KsL4iQXNa+hYHWNxmLHAkXANuFwg+dm4j4fVd1HitWhFmXQGG+Jmq84qNDQOhkAIuJaUgg8Q5rnkOG4bj1DqUq5bHH6I9mjveglePRH8iSdvD+NRTZmO6v9dP8AxVxtZtVsW9b2Nj03E6RjXZg0PomNva1yGOFzYkb+F/SvHq3qDijqlKZdCQuhc5uV3+1pHNcP/wBMc4g/5INKqp9o8/7rg783wZFx+Wxx+iPZo73rgazamYra4Fn8uROlDL5BylG1rb8TlY4C/pO9BKNmoj4PWdtH+Aq51m3VnUbFPU97n6DhdCXgB45Skc11uF2PcQbXNjxFz1lSLlscfoj2aO96D27SZHwSk7w/w187NZ/+LWdvH+AqJ6zaj4qa4Oa/TkLpiwEMHKUjWtvxsxjgLmwueJsOpfmrOo2Kmp73P0HC6EvADxylI5rrcLse4i4ubHiLnrQaSVN7ShHwWk7d/wCALx8tjj9EezR3vUT171bxJ0rGavW2Nzo4GE3z0obGCRciON3Em1yBc2HUgrhERBcWzZ5ZV92b4i0Cs/bNnllX3ZviLQKAiIgIiICIiAiIgIiICIiAiIgIiICIiAiIgIiICIiAiIgIiICieK3Mlb2H5gpYonitzJW9h+YIMkIiILi2bPLKvuzfEWgVn7Zs8sq+7N8RaBQEREBERAREQEREBERAREQEREBERAREQEREBERAREQEREBERAUTxW5krew/MFLFE8VuZK3sPzBBkhERBcWzZ5ZV92b4i0Cs/bNnllX3ZviLQKAiIgIiICIiAiIgIiICIiAiIgIiICIiAiIgIiICIiAiIgIiICieK3Mlb2H5gpYonitzJW9h+YIMkIiILi2bPLKvuzfEWgVn7Zs8sq+7N8RaBQEREBERAREQEREBERAREQEREBERAREQEREBERAREQEREBERAUTxW5krew/MFLFE8VuZK3sPzBBkhERBcWzZ5ZV92b4i0Cs/bNnllX3ZviLQKAiIgIiICIiAiIgIiICIiAiIgIiICIiAiIgIiICIiAiIgIiICieK3Mlb2H5gpYonitzJW9h+YIMkIiILi2bPLKvuzfEWgVn7Zs8sq+7N8RaBQEREBERAREQEREBERAREQEREBERAREQEREBERAREQEREBERAUTxW5krew/MFLFE8VuZK3sPzBBkhERBcWzZ5ZV92b4i0Cs/bNnllX3ZviLQKAiIgIiICIiAiIgIiICIiAiIgIiICIiAiIgIiICIiAiIgIiICieK3Mlb2H5gpYonitzJW9h+YIMkIiILi2bPLKvuzfEWgVn7Zs8sq+7N8RaBQEREBERAREQEREBERAREQEREBERAREQEREBERAREQEREBERAUTxW5krew/MFLFE8VuZK3sPzBBkhERBOsKNfabUKeaSqifNysbWNDC29w6/TxVq/HxF+zq37IVf7PNLDUaXcZmhxZRyPYSP8A6u5RjbjqOVzh9a0ogqSo2h9H0lhU0VVGTwzZG39V1+QbRWjao5aejqXnqaWE+wLu450kM+gqh0rQ50b4XMJ4tJna0kdXzXOH1rhbN9LC3R1RKGjOawsLrby1kTC0X6gXOP1oPR8fEX7OrfsheWXaN0VAS2ajqGkcQTGCPWDwVvKiNpakhZJQytaA9zZ2ud0uDDGWgnpsXu+0g7tPtC0FXf4NQ1UluOXI63rtwX9vj4h/Z1b9kLu4MUsNPoOlMLQ0ua9ziBvc4yuFyek2AHqA6lN0FPnaR0Q3caWf7UfvX96faCoqsXpqGrkF7XaGuHtCrzHukgpdNOMDQ3PTxvfb+s43BJ9Nmj2LQWpdLDR6NpGU7QxopITYbt7owSfWSSSeklBBHY9QMBL9H1gAFyS0WHrK8nyktD+az/aj96uBZMxFoKen09UxQtDWGqHzRuHzw0usOje4+1BbkOP9LUNzQUFW9p4FoaQfrCS4/UsALptH1bQOJcGgD1kq1IYY6doZCA1rQA0AWDQNwAA4ABfskbZQWyAEEWIO8EHiCOlBUPyktD+az/aj969bMe6eUAx6PrHAi4IaCD6iqg1d0dSu1higcwGIaTy5DvblbMbAg8RYDctZhBVE+0DR0ozVFBVsF7XcGge0rzjaS0OeFLP9qP3q0NYaSCuo546poex0Dw4HgfmFZpwQpoanTkHLtDsrJXi4vZzYjlPrB3jqO9BaQx5hPDR1b9kL+NRtCUNJb4TQ1Ud+GbI2/qvxVtKJYr0kFXoWsE7Q7LAXtv0OYbtI6iCghrNo/RMhAjpKgkmwAMZJ9QuvX8fEX7OrfshQrZypYZdIzvkaC5lKchI3tzSNBI6jbdfqJ61olBUlRtEaOpDapoqmM2vZ2Rp9hXxFtG6KncGw0dQ5x4AGMk+oDiupj9SQTaGL5GguZPGWHpbmOU2PpB/1ZRTZppYXvrpHNBe1sDWutvAeZC4A9Fy1t/8ApCCQ/HxF+zq37IXnn2itG0py1FHUsPU4sB9hVuKotpCkgdo+nlLRnFXkDukNfE8uF+oljT9SBDtGaLqDlgo6h7jwDSwk/UF6fj4h/Z1b9kLj7NVLDyVZLlGflI2ZunLlcbA9Avv+odSuxBUU20XoymOWejqWOHEOLAR9RSHaL0ZUnLBR1L3HgGlhJ+oLybSdJD8HpJcoz8q9mbpyll7X6ri//tfOzXSw8jWS5Rn5SNmbpy5SbA9Avv8AqHUg63x8Rfs6t+yFHdd8b6DTtDUUXwWeF8keUF+QZbkHe3j0K9lS20pSQ8hSS5Rn5WRmbpyloNiekXF/rPWUFCoiILU2c+dpe4SeNEtHrKmEGt9BqZpLltK3Eb4HROcATkzOa4OLRvIuy27fvV6fHTqN54Puqn9CD5xt5gq/+z/iY1wdnHmufvzvBjXLxaxX1b07oySk0LKaiSVzL2ZI0MEcgeSS8C98trDrXJwSxJ0FqnSzUunHmHNPyrH5Xua7MxrS35gJBGS/UboNAqjdpn/gP3n+Ep38dOo3ng+6qf0KocbtfdE65y07NCOMjIWyXkLXNDjKW7mtcAdwZxI/rILjwf5io+zf4z1MlTWFuLWrGh9Fw0umJTTyQ5mm7JHB4Ly4OaWB3Q61j0hS746dRvPB91U/oQVBtB88/ukX97loHVPm+k7pD4TVmLFfWyi1x0m+o0bfkhGyNjnAgvyXu7Kd43k2vvsOjgrj1Qxn1RioKdmkJzBIyBkb2OjmdYxsDSQ5jSCDa49aCz1lTEv+kVR3qP8ACxXm7GrUYDysH/s1H6FnTW/WOLT2lJ62maQx8+dgdxs2wbmtwJDQfRdBsIL9UCpMb9SaiNrpakxOIuWOinLmk9BLWlp+o2X1UY3akQsLmVJkIFw1sU+Z3oGZoF/WQEFH6uf0nj/tU+OVqsLHeh9Y46HS0ekJ2nKK3l3NG82MmYgX4mxK0WzGvUdwBNXbdwMNRceuzEEu0t5PL2L/AMBWacCefIeym8Iq2dYcbdT2Uk3wGczyGJzWMbHMMznNIF3PaABfierr4KjsMtZqTVLSkNTpC/JgPa8tFy0SMLc1umxIJHUg1yoxidzLXd1euf8AHTqN52Puqn9CjOI+L+q2kdGT0+iJTUSzR8m0COVobmO9znPaBuF+FyT7QEY2bvL6ruo8Vq0IsuYM66aN1NrpH6YJZHLBkzgF2Qh4cC5rd9txG6/Qrs+OnUbzwfdVP6EHix65kk7aH8aiezNwr/XT/wAVfGMWKWrusWj/AIJoOQzvfKxziGSNaxrDfeXgEkmwsPT6Lx7BDX3RGpklSzTbjGyZsZa8Nc4NMWbc4NBdvD+IHQg0oqo2j+a4O/N8CRSD46dRvPB91U/oVaY24k6C1spoaXQTzNln5V78r2tFmOaGgPAJJzk9Qsg7ezV5PWdtH+Aq51nLBDEHQ2p4qIdOOMQkLHsflc5t2AgtcGAkcRbd18Nytb46dRvPB91U/oQRTaT8jpO8P8NfGzX5NWdvH+AqNY34iaF1vZTwaCcZhG9z3vyva25bYNaHgE9JO63Djvt84IYhaF1QFRDp15hEjmPY/K5zbtBBa4MBI4gjdbjw3XDRipvaU8kpO8P8NS346dRvPB91U/oVV434h6F1vbTwaCcZhG5z3vyua27gAGtDwCekndbhx32Cp0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http://www.ridus.ru/_ah/img/t_u7njRy71KavI1XkJM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7034" y="1003523"/>
            <a:ext cx="6991350" cy="46577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587901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+ ДЕМОНСТРАЦИЯ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548680"/>
            <a:ext cx="2941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*+Научная новизна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50" name="AutoShape 6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data:image/jpeg;base64,/9j/4AAQSkZJRgABAQAAAQABAAD/2wCEAAkGBxQTEhUUEhQWFRUXGBwYFxgXFRQXFRUXFxgXFxYWFBYYHCggGBolHBcUITEhJSksLi4uFx8zODMsNygtLisBCgoKDgwOFA8PFCwZFBwsLCwsLCwsLCwsLCwsLCwsKywsNywsLDcsLDcsLCwsKyssNysrKysrKys3KysrKysrK//AABEIAQUAwQMBIgACEQEDEQH/xAAcAAABBQEBAQAAAAAAAAAAAAAGAAIDBAUHAQj/xAA9EAABAwIEBAMGBAYBAwUAAAABAAIRAyEEEjFBBQZRYSJxgRMykaGx8AdCwdEUI2Jy4fFSFUNTJDM0stL/xAAXAQEBAQEAAAAAAAAAAAAAAAAAAQID/8QAGhEBAQEBAAMAAAAAAAAAAAAAAAERMQIhQf/aAAwDAQACEQMRAD8A7ikkvCgUrwuTXFMzIJcyQcocyQcgmzJZlFmXhegmzJZlDmSzoJwUsyE+Pc2soksYQXj3iSIZ2A/MUMP54cXe+8+RDfKwCo6lmXmdBHC+aC6PEXNm82e09D1C2KnHGZw3OAQJPW/TsIJlBv50s6F6XM9Jxhjs0+7p4tb9grP/AF5gcGyJOwIsoN/MvMypYXHNf7pB+CnzoJ8y8zqEvXhegnzL0OUAqJ4KCUFeymMKkQJJJJAl45eprigicVESnvUcqhBy9BTAV7KB5THFJMf0QJ9WFgc28b/hsO9+drXHwtLjADjMEdSLla+IdBmVw78XOL+2xYpe0HsqI90X/mOHizf1Cw8lKMI8XL6mbMXQZk6nv6qVmPDHUzMBwcR2cD/pDVCmQfiPNX6OEfVaGgXabTbXYLI1+A8eeHuLnbaz6r0cbOd2V/8A7jQMxJ8DNCPis8cv1g0kNI3MbDdSUeW6xbZpPp00UGrgeYGB4LLEN9mwuJ0FpjYmSfUK7xTmdzKppUmUgabQar3A+AgAwOwkX3JKGMNy/WBJLCIvJ36gLMx9SqHuNwXPLj30AB6iysHWOVuaGPd4XgPA94tc1juoEro3AeMCsC0nxtsYm/Q9l83cNxtZrg+YAgO3a4aX6LsfLfGqdGHVDDqgDTAmzdCY01V0dDJTHPUFDGNqNDmmWnSNwvXVFRNTfdWWFUQbqxTQXmJ6jplSIEkkkgSa5OTXIIHqEhTvCgcqPEkl4SoHKOsbJ7iqmKrhoJcYABJPQAXKo5v+KPO7sL/6fD2qubLn/wDjaZjL/UfkuL4cOqPvLnE+ZJP+Vqc2484jF1qky1zzk7MFm/IfNaPJuHaH5jdw22WAQ8u8qNBBqAEkaEyjvhnAaPhlrbdt7LMw1SBbXb5LWweLi06frKDabwqlEZR0UlDh1MCAwR5KLC15vOqvUyrgr1eHUyIyDSNAhHin4f0ariR4Qe1pP7I5Oq8qaJYOOcT4dTwbTScM22aNeoP1WXwjmdrQKR1D4DoEZT/yPRHXGOWW4upW9q9wDXyGiN2gHvC51xng3sK+UNIIcIcIykFZHYOUMXmp5XGXMsSN7nK4IlDwgjk9ns35XE5nMBudiJED9kYgrYla9WKL7qkCrVFUaVNPUNFTqUeJL1JQeprk5NcqIXqu8qeoVA5UMc5RmovXBRPCCU1UAfipxR9HDEN0qHKTN9jEI5K5f+Nz5oUQI98n4C0KUcjNfM7tsirlloaTPTVB2Gb4vVG/BqcBYBfhDDZBvsr+EaT62WLhsVTYBncG9JP0WhS4jREeISdO09ToqC/D4W3lb4LQplYPD+LNjWYEOHTefotWnj2y28SCfgqLrXL1zpKo0sVO4urbHyqKeOwIcQ8EtcNwbOHRw3CDOP8ACM1QdWjQ7h0/Q/VH9Ru6EOZaga8GYMG/TyUog5Zw2WtSOrg0/AtPh9EZF/xQLwLHE1mAxmJi23U/BG5MKwT0Ta6uUVSa611ZpPug0qCsQq+HVhAoSSheoEmlOTXIKtdyrucrFUKvlQeFJ7U6E0uVEFYrkn42Pj2DRMQ89tRddaeuP/ipxFleqMOwXozJ6kgHL5aKUc14YyX2/wBowrVC1gi3VYvLtCKhJ2RJWwrniGQPRYoyaVFph9VwA3JU+Nbg3tB/iCDH5Q4j4DbumU+COqVHe1NmBvhE5cxEkkbwrdHg7BUzl7nwIy+60enzQZXBsf7B/gc6of6nODS3y1XTuVOIOr+J1MWaRYm2pGo7wua8Qwvsqns2OzZwC1u7XF0EA7NvK6pyThC2nlMFwbBI69e6Af5kxdSiW+xq6mDTcJcw7G3vNNxsrPLmJx7gHXi83BHbw6hYnHuD4mvUqOc8EMLWF3uOm5OmvhjzUHCaWNwtR0U6hYPzNcZIEbSZ13Co67g8SSA19nR8fJc+59xZp4pk+7Bt1myMOWOL/wAQ0io3LUHUQXAWOZpu1w3Gm6GvxY4aXU2VZjJY2ubiIVoocg0C/EVajgfAQG+Z/wALodGohfkjAmnSc/d8G/ZsQIRJTdBH3qkF5rxop8ORKol/RWcIVobVFWVVw6tKBJJJIEmFPTXIK1YKodVdqKo8wgaSmFqeSvCVRFUC4RzNSP8A1DFOOzp8rBd3qFcn/EHhbnYlxpi76bSSdPCSCs+XAMYCmM5MRmAPkpMRxY03BjTDiRJy5g1vUj4p+G2Oh0LTqI1lUcBT/n1gTrlPpEfusDQ4PjK8vq1A6oHn3WthzWizXATuNloVMfmjJQqut/43N+JcAFocLxGQCFpYnHAg7RvKoA24Sqa5rV2hhFmMBBIHUkb7rqvJbP5ZN5P0XLcTzBTY54eRJkAkaR96o15J5maS1kh0i4nzuPRICPE4Vza7waRfQqtDnOb71KozwyW7tIjT/iqWHxDKJ8NYR0MSPTWVsN4sxwz0nteA7K7KQ6xMbJ+LY0mbGd4BWpBm8IxftsS+rlIYGBjHERndMueO2gndO50wJr4csaYMi+wG8nYLXoEQJjp+yocyMnDVmAwfZOI+EQrR7gWUhh2Cg4PY05czSHAuGpBCeHSs3geEGHw1ClaRTDnQLZnCSVda8lZFhh/ZaOFMQspjloYN0rY3sMVaVLClWwVA5JeJIPU1ycmOQQVFVqq3UKrVFRA1eFq9JXjnIGuCFOfMK72QqtE5JzRqGakjyKKS5eOKlg4IMRNUkXsLiYE6CdJVfFtIrMIIEyD5RP6Lpv4g0mU6AFNjW5qoJygDM6DcxquZ4+ofaUyOv1ELA2sJixlHl9lLG40Bpm8/RYbsYKd+lo+/RZ2M4zbLqdSfPSFBBjMB7SoemvS261+BcG/nGk8+Et8UOh14gAi+4+CG2cQcDJiJndb9LjVFtZtYXJaA4TuOio6vyzy7h8Mx4ohw9prLp00A2F1sUPdIOx+sLL5X4uypSac0zqYi52AWrVI/L2PoTBBWhPhwTJ6Jr8IXOeXmxAaR/SLn42+alwlp6Qo8ZigW+HfUrQq1/EST1tG3QBRNtqmmrZNpV47rAsNJutTAaBY7X3PdamBetAhwquQqeEKtoPYSXiSByY5PUbiggqFQPCfXcq7noGOC8DU4uTHPsqIyEnL0lYvMvHqeEpGpUPYNGrjsB8lL6Al+KOPDXYenqLvcPTK36yue4+uPAe/zWrze+vUNHE14aa1PMxg0ZTDvA3uYuhLEYgkidiY+iwK2LeXTMwn0MLIkg/qp6Tm2BWzQxFKHHYAaCQSgp4LCMyzlBOkOEz2W7w3hWHqC+Hp7aT9JUeAgtdlANjM+8JH5TsY37re4JwcjIS4i2a0eHZrR3790Hv8A0qnRvQzUr+6HS0eQPkijhHEHho9rBkwHD5SqXEmNyEC0RtofNWeE0z7rvMeSsG2a/h87fNQV6kBItAGlugVSppZAytW2AuvKRmL6phB1n/IT6Y32+agueq0sEVlsJJWtgVuAjwWgV5UMGrqBySakgcoqikJVLF49rAS6UEVdVXOQ/wAZ50ZT0pud6gLn/HfxIxJkU8tMdhJ+JU3B1s1AJkgdZtHmsjiPM2GpWfXpg/3BcC4pzDiKln1XmdRJhUKNExP2PJNHZeP/AIm4ekwijFZ592LMH9xOvkNVybiPF6uOrh2IeXSQIFmtBNwxuwus+uyV5g7OBPUfVTR23nngft8MPZgZ6TQacWkNAa5vq2/mFxao36/AiZlfQvDqmekxw3aPogD8R+VWgHE0Rcub7RgGpcQ3OO+kqDm9Jk7XJ+AV7DYcwdoI+t/qrNOiR7Qe67KW3sWkHxT06LwUi3wOuAYm031ICC1hcYKILmjOCSPOLEeV1vcH42XMk28VrCIJiB9UK16oc9gaLN8LR23J7rY4Bw8irlsfDPaQg6DhbuvdpEHvcK8cOWOjYCB1jUFR4KnYWmbW7an4q9WdmItoI+CoidVKic5OeEx7dkHj27pwEp+Qp9kCpfFamBsVnUWgXWnw8Aun0/ytAiwZV1UcGeqvoPEk5JA1+iGeO6FE1TRDPHRYqjmPMTzcDUhAGOYQST5I85g36kIF4lc+i5jNw9HO8k2A+vRXKi9w7IaN+vmvajbfd0FKvKhYVPVEqFzroOt8hcxNq0hTLv5jBGUkAkDcdlv80U82ErCYOQuB7thwPyXAW4h1Ko17HFrxcEGCEfYfn322Gq0q/hqGm4B/5XGLZgPdm6oL+ZOAMxBztb/MeBmI/NmiS6NYuhDF8vVmBzGtkAggmJOu+2yPuH4iadMg/wDbbMGb5QLkJ1WDqoOe8F4C8PdnaWgiBImdCSCjjg/Bwx7XAe6CJgXDtJWxwjhbXD2jhsWgWg9SO1ls06IHw+YVkFBlI02E2Aa03OpEEyUNYbjgAipYRIdsQf2W1zzjxRwNd0wSwtb5ut+6AcA/NRY6LBsfAQgOmNDmy0hwNwRfVRilH3+qBMPxl2DcPE40nnwg6AalvoinhfHqdRsu8MiQfyntKDWc2Nwlv93XmXUeoKRtYIPaQWrw46WhZdErR4e50xFrQtAlwYV1U8ErgQOSXiSDypohbjpsUUVjZCvHNCqOZcwOmY3+iCOIOFttvQIw48Ne/wAggji9Ml1vRYoeHiYCTmz96Ks3BED3iP3UhpvDvCcx33HxUDnUvjHx8ln1RlIW1Wp21seu3b1WfiaIMDLBi42nt0QeUuFVK7SaLC9zBLmj3i0mJaN1Hg8KScpF58UggiNiDcFbvL+OdRbVcz3zTIaek2JjchN4XSNUmTeZJOpnqd0Fvl3EVaF2PLGauD2udTvfp4UacN4syq8NNRoAeATImIBkLzhnBz7CoAZ8BAsdY3WTwRlO2dgPhbeNwXN/ZJR044+kxgymWgaC5gW/dQYTipqhrmw1pMdTbYjY6ILrcToU7BknSBoVY5aa1zXWGtom0kz56wropfizin+yZLvBD4buXWAnqIkrG5TxObDlvSw9dFsfiZhQcJLW3pGfIO8J89kNcuSaFNwgOpmWkyJn8rlKNfiPDPascw9sh6O7IWwONfRLqT5HiAcLWcNDfYz80XjF5wBEESXdjqNVj8f4b7YCqI9oAMwj3mdfMINLhPHajAGg20LTcdiOgRTheMsdZ3hJHoVzThdaD3H00lEGFrSBe33bzU0HuHK1MCL9Fz/+MqCmfZvIIuBNjGyMOWeIiuxrtyPmukBlgTZX1QwQV5B7CS8lJA2vohXj+nZFVbRCvHNCqOZcfHpOp6Dog/EU8zr6BF3Mb4n78kKOeR99ViiNtPMbbfMq2zDBosIB08+6q8Lxgu3fQeYWtYgu9C2bz1hQZ7m3NtAJ1iVUxNKTP3C1qVI3BuQLdxuVBisLsN7i3yQM4BTzVMmzw5vkSLLW5e4DWZVLHMcHaiWmIG/RUeE04e06Cb9R3XaODkFrXb5QEk0Y3LtCsPCQ0lsknQetr7BWqXK9PxAmCSTAOl5WgaYbWaRo4wfVXssLWAZx3KLYmnkn+oGEK43CYnBMqVHOZY2EeHUWEnW8x5Lp7noe5rDXUiHAOkggHqN1LBy3mPi2IdQJrPs9kZGgBt497vF4S5dqzhm9BJPnsqnOr/5bQNzP7KTlk/yQD7tyekFQatEk/mh3vbxGwPZXcPXzEWgnw7XCyKtTQN/PaJ0DU1paQA4uiYEEgxpMjZBHx7hZokVKfuuJ0Pukat9VJg8RlM3gw4etisP+Dq0Hlri5wJOUy4gjWL6OhW+JVIpWtFweg3HdTAWcOqCDff0g6Qtjket7wn3XG0/RC3D8VloAnXaNDofRbfIb5k9T8VrxHX+HvkArRWRwY+ELYWgpSXiSBtbRCvHxqiqtohTj6o5VzFdx7a+aG3CT8giXjxuUMk39Y/yudGbjGES5ugMW3W7wXGhzb3IHQXAVSo0AExOzfPcrLbWNB5Nz36dVAXilc5Z6t1vOoXr8NmAJsQSCehGym4PUzsG+b5EX16LQrthptcxm7HT9kA82WwT5Eeu5XXuWqs0Wrmpptm4uDHYg/VHfKdSKUTYXgaLUG3iPfZ/cPqrVQ39VWovDnN8/RWq+i0K1V3a+wndCfMuKzPDdmiTa0nT5BEPEcYKbS92gE+Z2CBcTiTcuB8bp6wsWgP57IEW1AhM5ep/yDtO/bdR85vBptO4cR6bKXl9/8r0gDqZmyCxUMEntlHXSCfvqmtbBGYWaOup2vpulij2s0aT+YqJ1M+EgTF4mJnbooNSmbBlSC0AO7g9ZWBzbRfSa0fkcSWn56rQ4bixVbA1JIPVsT4T3Vbnep/LotmTmc6P+LYgT5qQMr4mMLQvd0z6W1RhyCIGpvtt6Lnxa59Ki0aiY23XSPw/zBsEaEz0E/wCl0g6vwU2WyFkcIWuqPZSXiSobX0QlzDoeiLa2iEeYEHL+P6lDNX+na3qifjzbmEL1GwSRt/8AYrnQ9h36WHc6KHG4aRB2EuPU/ulTdlcAbgfXv97K9i2EtEDbMTuBGimjN5a4q6m8McbbSR8EfMqh4Ji2W+v02K5VxBt572/RGnJvGzUbDhJbZwP5gdD+nmqNmtTIPYEX2cCNkU8p1AARt+uwQ3WpOmG20c09R0PdbHBn5ASBYGYtYnVIC3CuBqQNmk+th+6nrVL5YWdhXCXHeGgR0uVlcZ477GjH/cLiGjWT/wAtdlq0Z3M/FM78jfdbbzqf4mEO455IdJ2ged/gpOINIb/U0X7uNyfisb+Ic2A8aAkzuTosaMbm5wENjoLxrE7Kxy87+W0Dafj9wszmipLh5THmtLlwzQHdwmwkDz8/oqL9X3QCLuMzFrayq4cTJ0Jc2PLSPJOruNzBIJyj94jVOpGYkWYI9TulF7DYcZ3OETMSPzOMCfNZX4gYMtdTqD3S3KfNuiIsJRDctMEyIdfq68HyXnN2B9phHwfdh7fMH/akAhw2mCaTXPDQREnRpn/HzXT+UTRZTyteHGZMRfy7LklZlqPemJ7EnUeiMuUfeAaPvutwdy4K+QFswh7lwnKAiFUepJSkqGV9EIcwbovraIQ5h3Qcw44bn5/oht7bmdAJ9UTcbuT5/IIbcATHUlx6wI/b5rFEVDUAxY5ldqjwwdahnybNvn8lWwlJziA4AZzmPZokiY+7Kz/EnKSdScrRa4EA/KPUqAaxzZJ7WCp4XFOpvDmm49JG4PZb+PoA3EQwfElD2JplpuNroOj8u8VbWa1uYg/lMaR+Q9/loiKhTJkG02IjRcX4fjXUnh4m207fv+y69wTiza9MVBfZ1xJ8+9vkmDc5c4kH0C98sySx+4Bp+ElDuMLsRULniGOENG7A3TMev5vVZOLqubXxDM2WkagJEgBxEv8AFOgv6qxgeJl7SadzmJAkRaxElTRaw9Nzvf1nN5AXVfibGZZcLk5jMe7eFZbTqVYJflY+RYgkQJgn0WfjqLYlwnwEy4/8Z29SnRz/AIvUDnnpNvTRbHAKhFNzt7Nb1nePRZPHKrXVCW6R+my1eX3ywC0CXX3sqNCrAMkEwJk7k7H4qzw6hOQGwEkz6QCqjm58oGriT5QtrAlgzBxAmJ/pbooNOgzMJ0Oa/wDcJIPlsrr6Gek9kWIPwI0+KhYzKQ09cpPUgS1yv4Zut47RsdfWyo5HiqOWpkNsgDfgjrlK8Bgta/dCPMFKMVUGt/qjfkrCOEOdaLALUHWuAsgBb4WHwXZbaockvISQMr6IO5hRjX0QdzBN1RzHjup+CGnOkwNzGu26IuPn9ShOq6D/AGtn1KxRqUXQSdZORv8AbofRS4ii0naGiBAtm/3PwVXBvuJjwNkW3/2VdbQmG7majidhBj9fioKBpGQNvedbaJHy+qycbQzAkXJOnZbVVjspJEGo6B3AifTQKtVZqekAWsT9yp9AxiKcE9FrcrcwOwlUO1pmzxrbcgdYTC0B5bFwNDB12VLHgBwAAHcLQ6ZjnMbjGPGUtqUQWOIzNcXRe+jssIb4zgHCsXUIa0QXNGgcfegaawncJ41kwlAP8Qb7RgBH5faNIHoZ+PZX6/EWPzObGwg3tHzUEeMwtamxppF1m5ovEu1F9EP8c4s9zIcIMZSBIbYSYCOMNjQWuBu3I297O3BGyz+L8PY+TAEEW8xeyDmRH35rf4RUy0wOpn0VTjvDBRdAMjNlHlqPkm4V42tsOyoI+FvuX9LAeql4ZjCarnwS3QtOzdBKq4eu2kGUyQ4xmdpq64Wjg6gJaRYHwkWv3ndZBhhwHMuOneRFirYeBB6unebW+qocLu0AnaPT8vkp3tzQY0OyoAOc3OZjDtIa63cQt7lbiVSR4jdVefKg9tR0ksMHycIHldS8t1Bm92DOmi3B2nluqXAEoiQlyu/T0RdCDxJepIGV9EHcxHVJJByrj/vO7D9QP1QrXdM9yAfSEklmjxlUjN3IHot5mJdDzPRvp9hJJQTYtsutbIwkeYj/APRWY5ghg6gk/P8AYJJKUZGOwuYl8kOzRPaL2WVWpwNZukkrBNiCQyiOgc71L/8ACjo4kg26pJK0E2E4qY01jfuNlpVMYXNJPkL7G9+ui9SUA5zY7xDz+kLKwfvN80klYFjsUXVHHv8ASwVrCcSdvcH5HWySSDoXL2LzMaYglvXoVvNqWkDX7lJJIAb8SB/8Z2/jb8C0ytjhWFAFEzd1JrnHqZcJ+QXiSs4Oo8r2y/fRGcpJKweSkkkg/9k="/>
          <p:cNvSpPr>
            <a:spLocks noChangeAspect="1" noChangeArrowheads="1"/>
          </p:cNvSpPr>
          <p:nvPr/>
        </p:nvSpPr>
        <p:spPr bwMode="auto">
          <a:xfrm>
            <a:off x="155575" y="-2155825"/>
            <a:ext cx="3333750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431442" y="0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РЫНОК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2" name="Picture 6" descr="Yiwu Commodity 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4431260" cy="295232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436095" y="1772816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Чем больше,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тем лучше</a:t>
            </a: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Используйте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и статистику,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и свои расчеты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656" y="54868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*Оценка рынка для создаваемого продукта, обоснование наличия платежеспособного рынка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50" name="AutoShape 6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xQSEhUUExQWFhQXFx8XGBUYGBgfHRwfFhgYHxgZHRgcHygiHBwlGx0dITEhJSksLi4vFx8zODMtNygtLi4BCgoKDg0OGxAQGy8kICQsNCwsLDQsOCwsLCwsLCwsNCwvLzQsLywsLywvLCwsLCwsLCwsLCwsLCwsLCwsLCwsLP/AABEIALEBHAMBEQACEQEDEQH/xAAbAAABBQEBAAAAAAAAAAAAAAAAAgMEBQYBB//EAFEQAAIBAgMEBQYHDQYFAwUAAAECAwARBBIhBRMxQQYiMlFhFEJScYGRI1OSobHB0gczNGJyc4KTorKz0dMkQ1R0o8IVFmODhDVE8ZS0w+Hw/8QAGwEAAQUBAQAAAAAAAAAAAAAAAAECAwQFBgf/xAA/EQABAwEEBggEBAYCAgMAAAABAAIDEQQSITEFQVFhcZETMoGhscHR8BQiUuEVFjRTBiMzQnLxQ2KS4iSy0v/aAAwDAQACEQMRAD8A9MqJaqKEIoQihCKEIoQihCKEIoQqnpRhs+HZgQrw/DIx4Axg3B0NgyFkJGoDm1PjeWOBChnjEjC0rznbEYEpsCMwDFTyLC5Hz11MDi5gquDtbA2U0UKplWRQhFCEUIRQhXv3PFby5iOyIHzd1zJFkuO/Rre2sTSlKt7V038Pg1edWC9MrIXSqt207Nkw8ZyyTkjNociKAZZLHiQCFHEZpEvpeo5JBG2qjkdQUCewuEjgQRQrlQceZYnizMdWYnUk6muL0hbXzPIBw8ftsU0UQaKpys5TIoQq7aex4pzeQZjkKAHgLsrX77gqLEcKsQWqSHqGmNfH1THMDs1RdHJHilmgmLFmcyRuxBLKFRWUkecpAOurBr6kNXoWjbc20x4n5ta5nSNk6Fwc3qrS4TDPM+7j0t25LaIDyHe5HAcuJ0sGvySXeKqwQGQ1OSvdqYZYMFOsYtaJ9eJLFDqTxJJ51VzOK1MGNw1LLSQhkjXkwxK/60a/VVlvXcs2Q0hYtW2GGLw0TE5XKK6PbVSyg8OY1sRzHvqsCWlaL2NkbQ5LNxmSORrFopl6r5bG41K9oEMh1Kki4uw0OYVao2QVWbeks7qBTcLtnER3uVmB4B7IQfykWxXwy346ngGGHYpGW0/3BJl2riGJO83YOgRFUgeOZ1JJ8bAcNOZUQjWkdbXV+UKIqak3JY8WJuTx4n2nTgL6WqUNAyVV73PNXFZGDzvzkn8R64W3/qZOJXaWP9OzgEvYf4WfUv79ami+oezzTZeuvQq00iBSpjlykT0UIRQhFCEUIRQhFCEUIRQhN4mASIyN2XUqfUwIPzGhIRUUXlm11NkLEF1Lwsw4OYHKFwOVyDpyOmvE9JYZC9mK4nSsIjkwO5VtXllooQihCKEIoQrfoNOyY9At7SqyOPBVZ1J9RBA/OHvrG0mwUDtdV0OgZXdIWaiKr1KsZdUq3Da4qeTS0cSQr3hpCzy6+K7n5IrI0xMY4cPdcPVRgXpFJrjFcXaVCKEIoQsl0pJV1dLZ0ljKk8s7LG3I8UdhwPGuj0JIWysprqPFU7cxr4HXuPJbbZO2ookEbRPEB51s4JPE5lu2p1LMq117o3ZrFjtERFBgnukGPjkwjmJ0cF40JVge3KikG3Ox4U1o+YKWU/yydyzsZ6sH/lfNilqwzrlZ8w/ksWp6KSXwyj0WdPYkjqv7IFV3ijitCE1jadyqulGKidl3Rzzo2U5NVyk9dJG4C3aAvmBGgsWBfFerUKG1GMto446lCq0stFCEUIWQiPa/OSfxHrhLf+pk4ldtY/07OA8F3Yv4X7B++K1NF9Q9nmkl6y9DrTTUClTHLlInooQihCKEIoQihCKEIoQihCKELzfpJgxG00fJH3yt4Yp3ZkPcwcMefVK99bejZSRdXLabgAN6u/ms9WuudRQhFCEUIRQhS+jmO3GNhkIuGbckd2/ZFDDxDZfYWrL0jGXMrsW3oWcMnu062C9Yxs+7jd7XyIzW78oJtf2VhLryaBU2wXmaImGCWfeneyYlskSSMVVeorsGyBVVV6pBVQczG5OJa7FarZXJo1VOPcMPHgq7Z2MNcypS48q6xzRSQSMbIJAtntrZJEZkJsCct81gTbSsG16KtFmF5wq3aPdVajtDH4BIXaZkYrh4ZcSVOVjEECAjiN7IyISDoVViRzFPs2h7TO28AGjacPUpH2ljMM0YjaTQ64nDzYdPjXEbRjxZ4ncIPF8op8+g7VEKijuGfIgdyRlqY7cp4NZCsrG9J5hmW97HER6DiRHIHIH6KGuk0TdZIxzsgKn3xKr2mOSSMxxirjgPfBTn6RpyimP6r65BXUnSdnGvuWO3+Hrcc2gdoUSXbkbMGbCSlhwY7i4sbjXeX46+ymnSdn38lKP4dtoFARz+yRF0hI3V8PN1N/exh/v5xIlvhOSix8eFxrTG6SgDiceSmk0Ba3RtaKYb09Ft/tKwxAiZs26G6A1ABzFZLtcgm17dbUHjThb7KTUnuUR0NpFrAxrR2EKRHt+EADJIoGgG7uB4AJephpGzfV3H0VQ6Dt4/4+8eqmYHa0UzZUY5rZsrI6m1wCRmAvYkcOFx31Yinjl6hqqVosc9np0rSKqbUqrIoQsfD535yT+K9cJb/wBTJxXbWP8ATs4Bd2P+F/o/71rU0X1D2eaSXrr0StNNQKVMcuUieihCKEIoQihCKEIoQihCKEIoQsR0uj+FnW4s0KS+KlGZQGHc4HV/JfuF9TRryHUWBpqMFta6vBY2t5cmihCKELitcXGo7xSA1yQQRgV2lQjDSZZ4WsGyzRtlPO0i6evmPG1ULc2sblo6MfdtDDTWvW9oYcTS4eBrGOSUmRT5yxI7hPEFwtxwKhgdDXPNzXZWg0bTatDtPbsGHkgimkCyYhykS2Y5iLXGg04gXPeKeqSr+msImjhwxGmJxCxk27IRXmcjubJEwVhqpYEcKQgEUKFe4XDJEixxqqIoCqqgAADgABwFKhM4TaEM+8WOSOTIxjkCsGysOKsBwPgaELHQ4cYbEYjDL96RUmiX0Em3g3Y/FV4nsOSsoGgrj9PWVrJ2vb/fnxGvtqFo2R5LSDqWK27d5oV6wC5nLC2jMMqXuDxBkHstzq1ZWERveBgKD3yCvWdzfiGsJoSDTj/qqb8mPxkn7H2adeGwe+1bfRn6j3ei7uD8Y/7H2aLw2D32ouH6j3eiPJ2+Mf3R/YovDYO/1RcP1Hu9E2Y7i+/bja/wXG9rdjjflS3h9I7/AFTbh+s93om3W1x5Q5YEDKNze7dlbZO0SQAOd6ewF5DWsFTx9VFK5sTS98hAGeXotdsHZO5QF2LzMoDsbacyigAAAHwubC9dPZ7MyFtGjHWvO7db5bW+rzgMhsCtC4uBcXPAX1NuNhzqwqSFYG1jx4ezjQhZCBr5j/1JP4j1wlv/AFMnErtrH+nZwCVsf8K9n+9K1NF9Q9nmkl6wXodaaagUqY5cpE9FCEUIRQhFCEUIRQhFCEUIRQhYzpfhjvXv2ZoRlPc2HZmYHwIcWPC4a/EX0tHSXX0WJpmG8y9u8MVhpSQpIFzbQHTXlrW84kAkLkGgEgHJX2ztgx+TLjJ2aWMoH3cd0yqw1PHM7j0bjwF7X880h/ENsnn+Gi/lkGm2p2V9712tl0RZoGX3C/Ua9m4K8wv3N98txEIVzKy+USSzOQrgkNCWyoGUWsWJs2oBFqssZb5G/wDyJzkcBvG2uY4ak8Ns7DWOMDfRd290bjgZWxGFhWJnAbEwu6qBbTOihWVmayjtDXVr2U0H2bSFkYTBM5w2DOteOWvy1qYugmP8xg4kKDjeiivGzw4XFRFblHVL7wWBGaKQ5736tiuYWNrXqxY59MQPDyb1cwTl7zUM9msUzbpbSmVBRZfYgPl8SXDlcSgUFCui2Ml0Ykgr1+IBBjvyrohaZJ7IXzC6Tq4FZcFmZBbmtixFMSeC9a2ph3YJJFbfQuJYwxsCQrKyE8g8bOl9bZgbG1qzwaLopWX20TmF6Z4fErE0ELyyFRJkZQhhDDR3Z9FDXspXNm1K3AJDJbTFE2892CoNY5xoAonSHbcziMpgpjLDKsqFZMMyGwZXW+9DDNG7rfLpmB14VV/FrHSpkHj4VUnw8mxarY+14cVHnhfML2ZToyNzR0OqMOanWtBrg4BwNQVCcMFFjwWD2es84EcCyPvJnJsGY89TxJOijmdBc0qF570lnfEriJCGj8oTRTdXXDwAhA3otJJIWymxCyMOKmuYtNqZPa2ubi1mA2FxzPYBzA2q/FEWsodfgsVtKczYlesd2d3C6gmzlYpJbMAbEKxHt9VdToKyjoQXDAvPbge7BYOm7WWvIYaODK8KuAw349in+SL+N8t+HcNdB4cK6D8Nsn7beS546Z0gf+Z2VM1wYKO1soC81Fwp9acD7RT/AIGzXr3RtrwUY0pbQwx9K6h1XijyKP0F7uA4d3q8KX4Kz0p0bduQzSfiVsrXpXZU6xy5o8ij+LThbsrw7uHDwqXoY61ujZlq2KD4ialL5pWuZz28d675IlrZFsOAyjnxoETALoaKcEhnlLi4uNTrrijyRNOouhuBbgSLEjuNtL034eL6RyTvip/rPNcGDjtbItuAGUaAcAO4fzpegipS6OST4matb55ldGEj9BPkil6GP6RySfES/UeZVjsn70PW377V5ZpT9bL/AJHxXqOjf0kX+I8FI2Qf7WPyT8zx/wA60NF9Q9nmny9Ye9i9ErTTUClTHLlInqk2l0twkDFHlu4NiiK7kHuORSFPgbU9rHOyCBU5Cqrpun0IPVgxD+IEQ/ekB+apPh5Nik6CX6T3eqTH0/iJ1w+JXxtAfolJo+Hk2I6Cb6e8eqmQ9NsITZmeP8uN7D1uAVHtNNMLxqTTG9ubT74K/hmV1DIwZWAKspBBB4EEcQRzqJMBql0JUUIRQhFCFk+mkBMsR9KGaJT3Md04HgCsba8OqBzFXrA4NkxWTpaMuiw3rz+Q6G1dE/JcW3PFbroqpMey0OVsOWQs1zcukMroGQrYATKrA5r5lUW515hYw12k5HSYP+bDVmNddldXavQpcIGhuWC9D2riMSs2HWCFJImcid2fKY1A6rKvnXN/m77jpFSUna8UbwSrLbdmNg9+GUqc3zUIVUu3Dh9nwYjEpKz7qLeLGhds8gUN1R3MTehCquk+Bhix8GKEZMkkbwtkRmYkZCjkLwsuZSx5OBcDQocqKWCgfWinySBQWYgKBckmwAGpJPIWqNaCwmzXnw4jlWAtFuI8PkzASFYGl3cqxm1lKvwJzfi9+Hb7EJqi/T5i4bMQB5YYdqihcQcsMlYnpYPNw+IY+iEA+dyorI/CJK9Ye+FVZ6TcUw+LjlbeS4LERNa2+UoJLDzc0Eu9t4C9Tx2a12cfyZRwqad4oonBj+s1WWy8FhZMs0fwxUkLJJJJK6HmAZWZkbkRoao2u12xxuTuPDId2BT44oxi0J3bGCLht2oZ5AqHM2VQq5zcnkBmJ0BJ00pticL4DnUAqfD0Tn4YgVXnr9HjC8axywPEWZo5EDMM+Ugo12BzZCTmub2a9ufaQ/xB0EYY1l4txNcM6iuWrLdhmsGfQotMrnl928AMMcqHyUryCX4yP9W326l/N0n7Q/8AL7KD8pxfunkEeQS/GR/q2/qUfm2T9of+X2R+U4v3DyCPIJfjI/1bf1KT82y/tDmfRO/KkP7h5Bd8gk+MT9W39Sk/Ns37Q5lL+VLP+47u9F3yCT4xP1bf1KT82z/tt5lL+VLP9bu70R5BJ8Yn6s/1KT82T/tt70flSzfW7u9F3yB/jF/Vn7dJ+bLR+23vS/lWzfW7u9F3yB/jF+Qft0fmy0ftt7/VH5Vs31u7vRKw14QEexW5tINBdmJsw83U2BuQfA2vz9ok+IkdLrJqR6e68V0EEYgjbFqAoDw2p/Zh/tg/Ib5nhrV0X1D2eaZL1h2+S9HrTSIFKmOQKRPXhONwW7kkiSUlI5GRXsMxysQSxNwTcHXnx51ox1LArcDXmMY07PWqcGz++SQ+0D6BUt3erXQ7XFKGA7pJPlD6xS3d6Xov+x5oGHkUHLKWPIOqn2dULRQjWkDHtGDq8QPKi9X6HYURYKBQ+cFM+a1r70l7AclGawHcBWU41JKyG4ip1481cU1ORQhFCEUIWb6VQHfQP5uSaH9OXdMnq0jYX8QOdW7G4CTFZ2kmkxiiw+B2S0q5nmigUuYk3p1kdbBgq3FgCQt73vcW75tJ6dbZXmNrC4gVNNQWDYtDGZl97qVyW62RsXJg4sPKeuqqSyHsupDBkJHFXAINuQrzWe3ONsdaY8Maj78da7FkIEQjOoUV5hekGJjGWaATW0EkLKpbxaOQqFP5LMD4cK6GHT9nc3+YC08x2f6VJ1keDhioW2ZsRjVaJ7YeA9pVKvJIAQcrZlMaoeDJZ8wNiQLgwWn+IWgUgbU7TlyB9OCeyxk9cqNtXG4jDxPN5dKTGpcLKmHyHKD1WCRKxU/ikHuNQWbTdqlma26CCdQPqU91kYGk1S9kbUONleeRTG8Y3SQkglFcI7MW85n6oNtBurC5DE9KyZsrbzMkyGK4TXNd24+Z4oj2OtM45MIigVD4GR0J7wjA8ajmfcYSpH4kNUd3JNzqTWQSSalTAUSaRCKEKr2hG0L+UwjrjR0HCVR5p5X9FuRPcWBbLC2dnRv7DsPvMa+NEhGsZ+Kuto4uKTDZ7s0UqCxQalXHG3dl4jjXPQxSNmoOs069oUhILarITsDuhh4XaFSZg1lQEurKoVGIIXK7E3A1YeNdEyw2lwLpBQkUzrhUHE9gUTZBUEDBK3svxD+9PtUn4ZKpenGxG9m+If5Uf26PwuRHTjYub2b/AA7/ACovt0v4XIjpxsQZZv8ADv8AKi/qUfhcm1J0+5G+n/wz/Kh/qUfhUm1HT7kCSf8Aw7/Kh/qUfhciOn3JG+xH+Gk+VB/Vp34U/b75I6fd75pQln/w7/Kh/q0v4U/aPfYk6fd75rjNORY4diDoQWh/qUo0U8Y17/sjp93vmu7Bwkq4gM6FUCFVJZSes8Zy9Vje2U6nw9Z0bNAYga6/uoSSSvTKsp6BSpjlD2vjhBBLMdd2jPbvKjQe02HtoAqaJx3LxeBDoCbnme88z7TrWq0UFFqxtugN2Kwp6nRQhFCF6B0AxWfCBL6xO0R8ADmQeyNlrLmbR5WNI269zd/jj5rR1EmooQihCKEKu6Qws+HkCKWYAOFFrtu2DZRfmcth66ew0cCopml0ZA2Lz3BbVVSYZIlxELzF49bWM90sQRZkbOTrqCx46Wj0zoaSY/FwSXcMezHA9ixLBpERu+GlbjXD7r0LGTSRpcRGR+BRGXTvsz5bgeq500HLz0Rt6Qsc6lCcaelV0t43agKNBtyBmCbwJIf7uQFHNuNlexI8RcU51klaL1KjaMRzCA8ZKxqunqtOwMNnzmFS182tyAe8AmwPiBVn4ye7dvFNuNrVQ9vx+TA4yKyvGvXQcJUBuY7elxKnkx7iwOnoe3SNlERxDjyO1RytwvDUlYuYJPKH6rSuu7LeeixrZFJ5q+8JQajNm86uhtgdQUyUTeua9iXWcpUUIQaEKpxe0hIjCACWx6zDsAA9YB+DMNdFvqNbVKGUPzYJt6vVxXcIx8hS/pTZfyRLJk9mW1qyJAPi303c6Cvens6vPxWo2ThU3EPVX70nIegK7A5qJuQUvyZPQX3CkTkeTp6C+4UIR5Onor7hQhG4X0V9woQu7hfRX3ChCNyvor7hQhG5X0R7hQhG6X0R7hQhd3S9w9woQjdjuHuFCEqhC6KVMcsh90zF5cMkXOWVQfyY+uT6syqv6VSwNq8KWNt54Hby+9FgMMNfVWiFqtzUqnKRFCEUIWn+5tiTvJozpmRJQPFSVc29W7qhahiCsu1A3wTrHh7C3lVVAihCKEIoQkvIBxIF+8ihCzW3OjmHabDyKpSV8TGeqxCtu2Mrkp2SSqMSQLnmTRLO9sLm1wpkqk1miLxJd+batA5uSfGvOJDeeTtJWkMAmMVhUlUpIiup4qygj3GhkjmG8wkHcggHArK4nZitK0WDhkDRgXdcQ0cKlr2Uor3JsL6Ibad9dHYLPaLTHfkcCDtAJ5081A4gGgHfQe+xXkPR3Kih8TiGIUBm3lgSBqbW0ueV62fw+y/thJ821NYSHAo5beKzob5pZWaxBIzLvDl0IIzLwKkcQRU0UMceDAB4pt5pzKk4rbmBdSkmIwzqdGRpI2B8CtzepSaZpahyzO1sZgUZHhxBCWZXSGVzbslHEQa1hZgQgv1wbG1V5WMcMKVTDhiKqRgoY5kEkc0row0O8cfNoQfA61nvJaaEDkpAARXFOrsaHzk3ltRvWeThz+ELWNJ0jtWHDDwS3AkY52lPk8HbNg7jswr3tyzW7KcT4C5EMszIG339g2/bafNLWuDf9KftTCLHDHEgsqIUUcdAoAueZ8axbNIXyOe7M4qUCgoE1sjplhNxDd3vukv8DMfMHMJrXbOmYCRVQMa66MCpf/OeD9N/1E/9Ok6Vm0J112w8kpemGEP943thnH0pS9IzaOaSh2HkUsdK8J8b745R9K0vSM2jmjHYeRSx0ownx6e24+kUX27RzRjs7ktOkmEP/uYfbIo+k0t5u1JVKXpDhCbDFYe/dvo/tUqS+3an12rAeE8R9UifzpaIvN2pxcdEeEkZ9Tr/ADoolvBPKwPAg+qkSpVqEItQhApUxy8w+6Li8+MVOUMQH6UpzMPkrGfbVuytzKt2VtXF3Z77lSYUaVcC0Wp6lTkUIRQhT+iU27xkBsbMXiNzc2dSRr4uiVWtLfkrsVG1t+QHYe4/ei9UrPVJFCEUIVbtnHhN3ErZZZnCIQLlQWAeTgQMoOmbQsVHOmSPuNJTHuoFGxmzYY45GSBHYKe2MzOVGmaRrsx8SSa4iW0Sz2j53kY04CqmbG0NyWH2HjUhxMOIyqyuJGCxx2KbxdGUDzEBEdjlvnuesbHon3uhdE2vyilSde/jnr2DBSvsdI2FtCXGuAxp6Ds5rebL2vFiELRtwbKwYFWVu4q1iD9PKuUms0kLrrx54IOBo7AqbI4UEk2AFyToABxJNQgEmgSVXmvRcrjcbOpeXdkySndzyKrZN3ElwjjkVYHmFGp4V2EskllslWmlBhhrKgdGDQ7Sdezw27wpWK6NwrNeRWmgWYIVZQzklVt1gLlczhbWuQr9bgDYsjLVaLD8QzF+oVwONNZz7uCozW1kc3QuApTE0x996n9IWTFbhYYzmDBY3ORVytGWZLHrKuRMw6o1VORvWbFYbXZI32m0kBpzFaurXA4Ya9uVcFPFboXTCOOpPDCnvvUHaewZYIhI8iXzopRQTozAN1yRewN+yKjhtzJnlrWnImp9PutHpHVGyo8Uxh9nSSwS4iIAwQq7PM7gL8GCWCqAzsbC4uoBuLGtWGySvoXUA5lRz26JhIbUnkFqMD0WiSKIDPHIsaIzxsVLFUVSWXsu2nFgTXMHSUwe4g4Ek0ONKmuGsdijbEABtUgdHlOjzTyDuMmX37oISPCh2k5zlQdnrVL0Q1kqQ0+GwiBS0MCDgpKINfDTUn31VDZrQ6oBce0lOqxg2KHtLFmVbwQzzZdSVjZVseYkkyow9TGtexaKtVSXNug7fTPuUTrTGNdVj8DgZILQShLrGpXLqMt2UKSe0wCgk288ceJ0rdCY3BwOefFW9HzdI0tIy8FLyDuHuqjeO1aNAjIO4e6i8dqKBc3Y7h7qLztqS6Ni5ul7hS33bUXRsXDAvdR0jtqS41cOGXu+c0vSuR0bUg4JPRpemek6JqQ+zYzxUH1gfypwncmmFpTQ2NCDcIt+/Kv8qcLVINaabNGdXcnVwAHZJHq0+g074yTaeab8LHsHJL3D8pZB6ncfQ1L8Y/aeaPhWbApeCjkyn4aU685pu4d7VZjtbiM1XksrQVj8btF55ZJt2TvnLizLfKbCMG5GoQKDY8q6aIFrQKIgvNYPlrXHCmvlqT8WIYCxik/0/qepqnYrQkd9J7vVLOJPxcn7H2qL25O6Q/Se71XPKj8VJ+x9qi9uSdIfpPd6rnlL/Eye+L7dF47PfNJ0jvoPd6pLYyRCr2SPI6uGkfgUYMBYcQbWIzDQmmPBc0g4KOa89hBAA2k+/Fez7NxJlhjkZDGzorlDxUsoJU+IJt7Ky1mtNRVSKEqKELN4nD78Ysxsu9SZFQ8lbDpFJEptyErsx/KrD0raTDNGT1dfbh4JjW3y4JeJ6T4fdM7OI34NAxG9VyPve77TEnhlBDDUXrInsEhmDoxVpNa6htqdXapGSgCjsCFn8N0ZmWGOSNFEr52liZspAkkaRAG1AZA2UrwPG/V1sfiMfSOY4m7hQ8BQ9hz/ANqxZJXQuvEVzw2VNcFR43BpAz+WxxrI5uC1mVlsMqI5AuQb3Ua3N+BU1oxWjpmDoCaDPUa7SPD/AGrkU0D5HvmoDkK06tNXbWo+yhYYoFUzJI7rICI33u9aMOCFXzsuTgBoNL86lFL3y0A1kUpWmeytVBJ8MYXXaB1SR9WBqKa6HVsC9LwQwkLsIURXaNHLIlyyOWyMWUElbqTc6cK52SG3SAsN5wBpTEjCnsKmZWEhxOKIsLhpgJcoYSm65iTrbiq3sjWXXKAdNdaZ8VbIR0Ie4BmoGlMfU603oYXm+WgkpOzdmZJSd4HWK6IttVLKvba/WYJlUHQ5Sb3JvVu36YmtVmjheKUxJ+qmAPjXfsVezWFkMz5Ac+5TdqbOTERmOS+U81JBHiD31lQzvhdear5FVR7TjlCuIyhhiSHDYhsmX4FpF6rZeqzRprcBQqTNcG4I7GzWya02OSRzaGhpTXh714rMfE1kgFVpMTOsas7kKigszHgABck+yuKa0uIa0VJWmSAKlVWMwrRxx4zFJeJn+EhcsN1C1gpsGCh1HwjlgfPXkprurFo2KzxAOaC7WaVx3bh91lSTOeSQcFuNn7Hw8H3mCKL83Gi/ugVpqBTSKELynpxhNy6SfFybpr+hMVC+3OI/YWqlbor8J2jH32K/YZbkwrkcOf3VTXPLo0UIRQhJd7d5JIAA1JLGyqBzJJAA8ac1pcaBMe9rGlzsk9j8FNh8pmC5XsLpfqMfMY8+VnFhfS3AlofG9xZGalvfvHD7qrFarx+YUrl903Qrq7QhcoQihCKEIoQpeE4H1/UKsQ5KCXNaLGdEcHKSTAFLG5MZZCSeJOQi5PjXSNkc3IrJaS3qmihHoDhP+sP+6310/p5Nqf0sn1FVHSfoVFFh2eDyhnVl6qvI5KlgGsi6nQ30HKgTv2qta5rSIXGJxvalltg7MixGIjRd/IM67xf7SAq63ztcBRoRqRcqRTnSGmaw7BatJy2ikxN0VriPJemp0QwQ/wDbofyizfvE1F0jtq6LHaeZUzA7Fw0JvFBFG3esag+8C9NJJzSXRWqZbb0bLeH4R94IwhuhJYmzdYdiwZg1iCFNr0xzw1pccgmmQUwUQ7edmZ40zQxqoljCkzBmL5wADbNGAhKAEsHOUnqhqklvhjMdTg/I6verdrReJOGpMN5ZpGWYiYBmlAQHDnjLGLWupHVRrEg5iSdKz36bYGyUzB+XePtnvFEoY/CuvuVNhMPjsMrTKjSOJCrwZlAnvJKd/msch+EXgOEZGoItXtFrs1qd0bzQEVr9JpkPetI2N7KkZ+IVp0aheaRsTOUMiFoUyKQAMwLNqSbkgDwCfjGsy2ObG0Qx1pg412+/HcpWAk1dqwWjrOUyKELkiBgQRxFvfShxGSFC6L7QjwuEiRGUMmIaOdCkssp7ZAVY7vfLu2BIIEY5W09Es8zDA19cKcFjSNIeQp2y8JhsZiMTLlDorIu6ZTlz7pWaV4mFxIQ6pZhcbrgCTTughe/paAmlK54Jt5wF1RNp4JFXDS4ZXwyzyZZIcgQ2MbuPgmFo5LpYkC5VmvqFK5embLD0Bmui83zNMdudRv3VCns0jr4bXAqZXGLUTGxJER5MDOqtFiTIyMeLmQM0sL95CXKn0Fy6ZAW7XQttbLCI6ULRzG31WZaoi117am9jbDnkkSPEqRFhm1Zsp8oZG+BbTgoAWRhYdcqBorXLHolsFofLq/tGyufoOaSS0F7A3mtXtrALPBJEwuHQqR33HD28PbWyq4Wb2Rt7FRwRRPgsRJMiBHe8SoxTq57l8wDWzdnTNSVRRPn/AIpP8RhV/FvI9uVmYKFP6DUIwWZ2x0TM0jQxs2IxKgNJipnJEDaFLchIRZt2gXq9rKGXM1zA4FpyKcx90hwzCh4zori4j1poSeQ3LqD6nErW+SazzoyOmBPvsWk3SklcQPfaqsRyGWOCRTFJJIigizAqWG8MbkWYhMxsQCLXK2qmbC6N/wA2Lfeez3irTtINdES3B2z02rQ4noqR96xF7ebMmp/7kdgPkGs74qyk0qR4e+1I21TjMA93vkndgbDaNzNPkzr1YlVswW468t7DrG5UaXAzelYJaLVHFFSJ1XO1jUPffwTJZHTOFRQDxVvi8MsiMjAFWFiCLjXvHMVixSGNwcNSUiuCyeH6N4jMUBRUB0lkbMcttOoOs7A6albgA5r3FbjJ7O8X3PptGvs+1aHCik+Ke1t0Nqdur37qrb/liAI2YySsVIzsxULccURLAEcQWuw76gfpJoIbC0cTj794KEmV+L3dgwWWwjkoM3aHVa3pKSr/ALQNWngB2GWrgclqRPvsDk7TVIihCKEKXhOB9f1CrEOSglzW9roVkooQgsBqTYDUk0IWA+5xi42xGKCyIxOWwDKSbS4i+gPcR7xT3alk6OaRLPUZuw38F6BTFrLKYXZ8mIdZMQVbdrLGjqCkiSLMgLDiBpGSGFsyyAEWuWxdK6QdALrMHVwOohRMYXu+bUrPD7JjUQXGZ8OuWOQ6N2ChJtYG4J0ta5uOVc5Jb53ue6tL+YGXvfmrAiaANymqgFyABfU+OgFz7AB7Kp1KkSqEqKRCoNgYkIMUDoExBA8c0UTfSx91aNqjL3x01t8yPJRszPHyStmbOfE/2ppZImcWiyZLCIkG5V1YHOQG4A5cvA3rajsMTYhE9tdZzz7KZLPltLr9WnBWBweKU6TQuvc0TKfa6uR+xVd+iYD1SRyPkPFKLa/WAmycbraHDHuPlEg948nNvfUX4Mz9w/8Aj/7J/wAd/wBe9Yubbiw7u6/2kSPZ42jbMs0hNgHys8ZJUC+TsKw043JbC5xLai5dAoajEY1wqAefBWoYnvaJKUqcMRrw4rb7OxBcLicPLlZ0AJK3VwL2Dxkg3Vi3Aggki/KsuzW+ewPdGBhXI+RSSwNkzwKY2ttLdyRyYqTO1mCBQqIgAvI4jLlmOXibsQAQLZiGltFttGkG3QAGjVjidVT/AKCYyJsJrmVJ2piCsUmRlEgRsgPpWOXT12rLgjvPFRhXHgrJywV10Z2JAipiFzSSSIG30hzNZwDYWAVAdLhQL2F716FDZ44W3YxRYz5HPNXFX9TJiKEIoQoO3NoeT4eabKW3cbOFHFiqkhR4k2HtoQkbA2b5PCqE5pDd5X9ORzeR/axNhyAAGgFCE5tdIzExkZUUC+diAFtzJOgFCUGiw+FYyzQFEcxpLnaQqVQARSAFWa2e7FR1L8fXVG1zxsjN5wUzGknAK4rz+tVrIoQihCKEJLi4PqpQaFC8/midHkO7coWzKyDN2gC10W73z5vNtqNa6GrXAYiuWOHfllTWpoJ2sbdckxYhWJAYEjivMetTqPbSFhGJCuMka/qmqcpE9FCFLwnA+v6hViHJQS5re10KyV2hC8s2/tBsZiHD33EbskcXmndtYyMODMWBtfgLWsSSZWNXH6b0lJfMUZoBnvKYlwyMACo01HIgjgQRqpHIjUVNQLm455I3X2OIK2/QrabyxvHKSzxEAOeLI46jN+NcMpPPJfnVd7aFeg6KtptdnDzmMDxU/CjLiMRHrZwmIXXnbdyADlYIh9clYGnIb0V/Z5fY9y0WG7JxUuuSVpFCEUIRQhY18I0uOkw1junCyyHllUyK63txYbtLcbMxHZrprDG18bJDqw8KeZ7FStMlyoGtbwCr6zUUIQKELzPpHsGbCzIYFWSN+qFBbNZFOUMliLItvhF1NgLXIvM2A2ioaKnP36Fatn0u2zsHSZDCu3YD6jHcrvo/tKDDYdYpJN2yli29GQlnYszKCT1SzEgAmw0Otc/pDRttM5JiONMsdVM/FJHboJBeDxiSdmZ2Kp2htiKaZjJIUjBXdhjlVx3jN3k5SBa/A5gQKsssE1nib8mJrqx97K8RRK2eKVxo6tKcFrej3Rs4uEYiTESjeM5CoIrZQ7KhuyMTdQGvfzq1bPoyERtvA1plVV5LU+8Q3JbXZ2DWGKOJL5I0WNbm5sigC55mwrVVRSKEIoQihCoumZPk6D0sVhVPqbFwBh7Rce2hCvaEKm6U4RnjSRVztBIJRHa+YBWVwBbthGZl/GVRcAmopozJGWg0qnNNDVVEOIWQK6sHDAMrA3BDcCD3GvOZQ8OIkzGBqtlpFMEwmPQojg9WTLl0NzvLZdPbc91jSmJwcW6xWvYi8KAqVUacihCKEIoQoWOwqZSxFiBe4/8A7vqxDLJeDRikKyW3GDGOOwLZhJfmqoRwPIs1l8V3lbEIu1d2ca+mfGidEy/IN2Pvj4VTNC1EUIUvCcD6/qFWIclBLmt7XQrJXRQheXbL6Pu4zLPluC1mjDdok6WZaoP0k6N5bdrQ0WXL/DtntP8AMc4gnEp3aOyXgQvJiFI4BVgOZmJAVReU3JOgHeRSx6SkkcGNZid6rSfwvY42l73uoOHojCbMWGJpsU2Z8maSxbIAoJyKgNmAudSCSSe+1boYAKuWJG8sPR2eoBO3E7yfdFJ6N4rDxY6FY4RC7ZoXTIqHLKhdGsvaGeJVHdmNUdIxNfARTLwyWno2R7ZvmdWowOeIW6YWNq82c0tcWnVgusBqKrlIlSI5VbssD6iDQQQkqmcXj44yAzdYgkIqszsBxKxoCzW8BU8FmlnNImk+9uQTXyNZ1iqDF7VWLFRyrnUuRC8U0MsRcSOgzJvVXMynWwvoWHMEdDYbPaLOOjmZQHI1B27KqnaCyVtWnELZ1dWeihCr9sbXTDjrauRcJe2l7ZmPmrfS/EnRQzEKZoYXymjUjnBoqVR4NJJJTPMTcrkROGVSbtZfNvZeN2OQEkXCJ0djsogG8rGtdoEtGjIKbJGG4gH11bIqqdVH2XhIo9o4aRkBDB4lJv1HKllfjYGyul7X+E8TVK1xjBwWno6U1LNvkvSqorVRQhFCEUIRQhUXTQf2UsTYRzQTEngBDiYpGJPIZVNCFGn6Ul8wwse8ytlMkjFEuLXsLF2sCD2QrAghrG9Ztt0pDZTdcCTuHn6VU8UDpMlWTHGS/fMWU71gjVB8pi7+5hWJL/EMp6jQO8+ittsbBmaqr6LbAEuJkXeTrBGoMkbFw7PK7NkMt7tHcF+qeMhGYqStX9HwttVZpgDjhsOGZG3VjuwqKmvM658rMFsl6LYBlAXC4cAXsyRorKeZV0AZW8QQa3HNa4XXCo2KqDTFUZ2ZO0s2GgdWjQAGeXMxjLrfdFVIMrgFWvmXqyLcki7YcugYnTB7Ddbs37tg5+lptqcG0OJUrEdGMSIssWKTMEy3eH8WwIKv1TfW5DDwp7tA2Ym9U51zw8PNILW+lFDgxeUmKUbqVMqlGa9818jK5++K1jZuOjAgEEDmrbYJbNIWuFRmCMqeVNY+yvRTNeFMqiplD2qpMenI3Pq/+asWUgSYpCsRiFZJnLj74eo/IgDqx/isBc24NdmHFgu0KFgpqzHnw8MAdRNiyvaCWnM9/wDr77aLpqvKDtTaO6AspLEhRo2UFmAGZ7WUXPr8Kmhh6Q4nDvw2BQTTdGMse7HaUjC7W8nBjlUswJN01Fm1AN9QRe1tdADztV+GDphfYaDeqE1p6B1x4qdy9ZrUUC6KELG9GvvfsH11z1q/qu4lXIf6Y4Ko6ZPKkkcq2KRXITS5ZgFQqCDnOrKFuDdxbhV3RcjGSYipOSztLwPlhoCABia4Kl2rj2UL5Q6eUEXCgIRAr3Ctu2frztotwSFubaXLdE47c/BcpHGD1Bh/9u2mA8eOUKfaUi/CvJcwsszDKTkMZjdIAwZr5ub3sL9xtUUovsLSrEF1kjS0fffq5L2vEWLXHAgEe0V5zb2XZzvxXWRGrUzsDYqYtBiMSokRyTDC2sYQHqOycHdrB7t2QQAB1i3XaM0fHZ4muI+cipOzcNnms2eYvcRqV1i+j2FlUBoI9B1XRQrLccUkSzIbc1IrSe1rxdcKjYVCDTEKH0UwwhM8LdaZHDNKbZpUe+6drcCAGjsLC8bEAAgUyGFkLAyMUASucXGpT74jC48YjDXz7pxHKLMpR+KlWIFmB1DKdCL30qVNWQ2NtbFLHaaI4gq7xb2ExqxMMjxsXjkZANU4qxBvwWsCe1wRTOjebpG3EbdVe8KUWd7mhzcUnaXls7WULDDbss4Ln8vJe+vmq4BA1Y3sKM2k4aUYTy8Dq40ruU8dkdm5UGyzAsueRfJhGqqqSsVJcKc0zlwA0gU5Mwv5/WItbptBPAa4yShxLsBUdwrWmzwCyNLNcSGsYaUxNO5aXD4pJOw6P+SwP0GujWEQQo+2ywgkZe0gzr64yGAPgSLEd1Mk6ponxEB4qu7Wayo4/u5opAfBJUPzrp7ajm+aIlTWerLQBvovTKylvooQihCKEIoQkTRK6lXUMrAhlYAgg6EEHQgjlQhY7/h0eGxE0MMSRRFI5lWNVVczGSOSyqABokR9tc7/ABDFWNsmz35q7Y3YkJ+uTWgmMHtdMLiGElyJ0XdhQWYvGSGWw11V0seAytci4rqv4ftDRE+M6jXsP+lnWthvAqV0fxOEwce6jw82GUsz5Wjdhdjqd4hdBy0zeoVvtnjdk4KqWOGpWfRQg4ZXH94zyG975pJHZgQdRYm1jwtblUqajB4/Eti5onw2TDIqmLEZ1O8JAzDJxFiSP0fEUIVP0ykjjxOGkYEvu5kGVGdspMJNgoJ7QUfpeNYunYy+zAD6hrpqO3BWbKaP7F0Vxa1EzisSqDXny76kiic84JFl9qSxhDvBdX0CDVm5gLwNxxzaZbXJFr1sRh1RdzGv19NeVCmkVw9+/BVWHDBVDG7W1Onz2AF/UBUrqVNFqsDg0Xs0qWMMCrAFSLEEXBB5Woa4tNQlIDhQpzYeCWGLIoAsdSBxNhqe8+NWxIZCXFVeiEYDQvRJZAouxCjvJAHvNbqzaqnxnSzCRKXMwdVBJMQaSwHG5jBA9tqcGk6k0vaBVZ3YWOZI+tBOO7qBuBPHIzcq5+dofISHDNXI3FrQCCqmLaRlmeYoWKOUjVyUC2UZnsVJzkkrcjRRp2jfd0bZ2xx38yVy2m7YXy9DUho3a9+Sq59mSNI0olYEuzhM0jAF9L3EiAEL1RYdnvq+WmtVli0su3aat2rsPHioMeycQMoJUqpLecSWa92IMg1JZvDre5LpUhtMZrSuPumS9a6L4gyYHDMTdlj3TH8aAmNvnU1wenIrk/P1811likvxA7aFXPRdI5sB5G9/go/JJUvZrKmQNcagPHZwR6XIg26yyztnhbI3WO/WOxUXtLXEFW2wdjxYPDx4eEERxghQzFjqSTqfEmrCYs2m3wuMxMyQTzIUjgV4zDlYwNMzkZ5VPalK3ta8ZsaozaTssLyx76EbifAKVsD3CoCNqdPlgR74WdZsheONhHaTKOsTJG7qoXS+Yg27IY6UsWkbPK0uY7LDmlMEgOSrujmPheILHMkrC5kIIBLuSzsU4qSzE28a4y3snMzpJWkVNVpRXboDTVXFUVKqPaW1gkhUYvDRn4uZddONjvF+g8auQ2cuZUxuO8H7FRF2OYVK+NEmJgKz4eVlZgUw6HMFdGuzvnayggaEAE21uBXT/wAOxPitBpG4AjEk4cqBZOmLrrPi4VrgNZ71c7VYCGQk2GQ6nxFdq80aarlmAlwAUGfFF4o4jFKrybmOzRsAC7Rrq/Y4nkayWaUskrOjY8F2VFrHR9obN0hb8ta1qvWKjWiihCKEIoQihCKELM9IVIxcDea0EyH8oNA6fMH99ZWmWXrK7crFmNJAoGOxG7jZgLkWAF7AliAtzrYXIubGwri4IulkDK0qtN7roqq/HbJchZFcNiUcPma6xmySJulAuVTLI2upJsTewA0Da4GN6BgNw9Y6zv7ssMOahEbib5zU3ZuKlbNvImiI0vmUhvEZWOnrtxqjIGx0MT89lRTwUo+bMJ3AY2TCO2VDLh3YuUUqHjdjd2UMQHRiS5FwwbMRmzWXf0XpljIxFOcsjnhsOvgqc9mJN5itG6WQ2OVMQzeh5PKt/DO6qg9ZYDxraOk7IBe6Qe92ardDJsVUGkllaaUAMRlSMG4jS97FubsdWI00UC+XMeU0rpH4t4DcGjLedvor9nh6MVOafrKVlU211+E04lfcdbVoWU/y+1NKyOEuwDtcyMBmLWuCOK6aAA30AAvfStN+BujLV6/cq/Z2NDA4ax2p+mKwihCl4TgfX9QqxDkoJc1mxi+tnMMLPa2dgzN8tiW+eu2EFMqLJEHBSJtsSOpVkiKsCpBzagixHupeiO1OMRKYi2lMgyozKO7eu3zuGPz1TdoqBxqWjvShsgyco0bsL2HElj8K/Em5Oq8zVllnuNutwCpS6MilcXvFSd5St+/d/qt9indC7ao/wez/AEjmUl5pDYDq3IXMZGIXMQMxGQXAve1xwpkjHMaXbAmv0TZ2tJujmVu9hhIpzhohiQIi2Z3kVldjfNmjv1MxOcFFUXFjzFcHpSZ00d993PDOo8txGPmrlmhbEA1uXcrzEYJWcSAskiiwkjYq1vRJHaW+uVgRfW1ZVmts9mP8p1K6swrEkTX9YJM2EkkGWbEzyp6BZEB8DuUQsverEg871dk05a3toCBwGPn3KJtljBTk5ZFAijDW0y5goAA0toR7Ky2hrj85p2VU5wyVJjNmTTsZJ8iKiMqRIS1841ZmKjW2gA7zrwtfitEUQDI6kkipOHIVKbQk1KgYHZkWKjgMgDNHAGkIAzCS5iCh+IUOktx+KvjXb2CJsryTls44rnbZI6JhoaHanZtnmLKsWJxKMxsqBhITwubShgFA1J4AeyrM+hrC/FzBjsw8FUg0na8g6tNqcmgxCqS+PdUHFmjw4t6yUsKrflmwjGh5qUabtBwAHJRtn46NWupxGJmkW4cpYvGh7SXCR7sFvM45gdbg1LDaNG2BjmxuAANDrx38k2az261uBeNVRqCcxW1Y503cQaV3FljRTnuDY3U2KlW0JawU9oitN80bo61qCqLLNMJLtKEdy0Gwuh2JBgbEzIEiKtuIla14wm6XMW4IVBOhzG5uAQBzkOjoo5jMMT/v3qwA7ekMziy6Vu60FEihCKEIoQihCKELOdLgRJgSP8Syt6mwmJ/3BaqW5t6zuG5SRGjwoM0KurI4DKwKspFwQRYgjmCK89Y4tIc00IWwRUUKr0inh0U7+McAzWlA7s56snIDNlPezGpy6KTE/Kd3V5ZjsqNgCZRzcsR3pMfSCEnK28jb0Xjflx6wBQ28GNOdY5QKihG4jwz7kdINeCdO3MMNDiIQe4yKPpNM+Fm1MPJL0jNqdw21IZGyxyo7Wv1WBHjqNL+HGmvgkYLzmkID2k0BVX0qmOXKkaSuoz7t8xBvcDqg8zpmOi3Jq3YYwTec4gZVHr5DNNkxG1Vuz8UVjc5yIlZsrZiRlUa9Y8VBzAE8lFXZIwXDDHhr907UNOC7/wASi+MX36+7jR0b9ifiqyIi7lb5TI7AkEXzMWOh1tcm1SGuFc6DuFFfs1RHjv8AFOUisIoQpeE4H1/UKsQ5KCXNYBWk7pven867mp3rMqdh7kq8vdL74/50Y70tTsPcgb3ul/0/50Y7+5GO/uReXul/06Md/cjHf3JN5e6X3xfzox39yKnYe5Im3hBBWUqQbj4G1ufOkNdYPckNaYg9y3fQGWTEmQTTysIVhZR1BmDF8ueRUEj2KDQtrchr1yH8QWSKzs6SNuJ88MBlrzpXYowKPDQTSlVscftGOHLvGChjYE8PWW4KPEkC5A4kCuSjhfJW4K099qnc4NzUiKVWF1YMO8EH6KYWkZhKCCiWQKLsQo7yQPpoAJyRVVr7fhNxCTiG4ZYBvNe5mXqp+kRV2HR1okPVujacP99iidPG3MqNsXAPAbSqF8oDCwNwjLI8kaE97Z5GJGmYEXNwT3Oi3iM3CarBt46UEhPwxlZJWI1ZUQG/JTIWUDlrYnvuO7Tfu1fe3LEv0iu664qr2/iGDQoiqzmVWCt2TluWBNjYZA2tjY5aoaXaJLK6Mmlde9WdGVbOHjUqaHHuYzGkeXcyMMM5YB4SpZSjDKVaMaqO9LAi/WriX2cMkq81qPnFMHa6jWDr3HXqXZRQPkYHNpTVjiFuPucYEyhsdLk3rGSEbtMi5UkyuxGZizM0Q1J0CgADW+9o+zMhiF2uOOJrQagMBtWdanHpC2uWGxbmr6rooQihCKEIoQihCKEKi6V8MN/mU/dkqC1f0XJ8fWCrhXm4yW0u0qFidsS5ZYOuyfDt117QtDO2mhvwtaxve1jXT6OgZM4seKi7iOSrWl11oI2rVbIxDPEpa+YFlNxYkxuy3K2FictyLC16wbbC2G0PjbkDgpInXmAlTDVZSrFdMJI/KYhLEJVyvoVU2PwIB62nnkcRe44mwO5o9r+gcWGmXns4BROaHPA4+Sj47GpIqxxntMCwsVKqhvqpAIuwVbHiC1uFSsY5pLnf7J9k8lNEwueBTfy+6TemrUXKVCKEIoQpeE4H1/UKsQ5KCXNZOPgPUK70ZKiMkqlSqFtVmCrluBmGcrxA7xbXjb2E0x5NFHISAlbOYkNqxXN1Cw1IsL+JF72JoZrRGTjs1KXT1IkycD6jSHJIcloPuWGzSlrASwoEuRd9yxD5RzClrVyf8Rva6C7sp30VYdZp3L0A1wysrNdK4MLBC0r4XDs1wAWiTixAFzlJ4kcj6jwrTsBnmkDBI4DifVRujbqaCVN6MdG8KsSyCOCRpPhRKIVAs4GUICCVULbS/G5510l5zRdqcN6x3m86tKLRKLCw0HdTUxM43CiVGRtARoeakaqw7irAMD3gU5ri0ghCpcNiTIoY2DHRwOTqbSL7HDD2V18Lg6MOC56dt2Rw3qmiO8xbtyjTKDyvIdfaAgPqk8axtKyVIaFqaOZRpcqzaLCLESAhrOFlFlZtSMjDqg27AP6dYFqjvBrhwzp7zXVaMmo1zDqxyrmtb9zvpTBHF5JKTG6MzK7qyo4mldkGZgAHuSuU8SLi+tteySB8Q3YHWs22Rlkp34jUvQ6sqsihCKEIoQihCKEIoQqDpY2uEHfiR+zDM30LVe1mkLjuT4+sFAFecDJbS5JIFBZiAo1JJsAO8k8KUAk0CQmiz+y4g04mkwrTwKrgXVLZ2K2dElK5xlDDMBwfS9zXXWGSOygumN2oHH33qlaKyUDMV0TRwYSB4sQiyySKhwzbvJEZ5OuuRQHVYMxOrdmMg8QRZtOi7JaR0gwLiDeBz54Y+PJQMnkZhs1KdjTu8ZFhZMYFjkjaTeARq4ZCoEV2BWzBiw0zfBMLniI26CsjX1NSKZE9+FCnG1SELJ7UeJhirtNPKhIhmCykEhY2VSYl3YUSgKw4fB9bUVbDLLZ2GJtG1GVce814Ia6Rzw7YexJjkDC6kEd4N6wSCMCunDg4VCVQlRQhFCEUiFLwnA+v6hVmHJQS5rDx2sLPKRy6h+xXdDiffYsjp4h/f3hLt+NL8g/Ype0++xHxEP196LfjS/Jb7FHP32I+Ih+vvSSR6cvyW+zRhtKOnh+vvQLelMfUr/UtJhvR8RD9fepOB2dvVMrPIsIJAFyGkK9oC46iA6FrXvcDvrMttvERuR5q1ZrObSflJu7fRWeFwy+S4ZSoK5DIB3F5HYEHjfx41h2p7jITVadigYYnNIqKnNSY5pFFhNPbxlkPzsSRVIxRk1LByCl/D4Nh5n1UDHYYEXJZpCQqPIzuVaRgqkZybC5GgtVmA0cGjAbhTwSSQRWeMvY3EZE449qUdnIAFBfq6K2dri3Cxvp6hYDlal+IfWqc2wWe7iwE6yRiSrfoz0qkgkEOJcvESFWRjdoydFzNxaM6dZrlb3JI4WRR4qM1haS0WIh0kWWsbN/BejVGsNUO09gyNIzwTbvPq6MpZSbWzLZlKkgC+tja+hJJvWa3PhbdzCrzWVkpqc0jB7B8nia7Z3LZ2a1rk2BNuVgAAOQUanjVaWUyvLnKxG0MAaMlnukK5ZIJNdc8RtfzlDjh+bt+lVedt6M7qHy81p6OkuzU2j7qt8vWORXZXZLGOVTFIQY3tnvdbdUgPryVgONO0ZMYJcSKHPEdit6UgE8WANRuPbqWhwm/wtlw2IeNBqIzaSIgjq5VfVUtqBGyiutNmjeKjBceLTJGbrsVb4fpni1sJIIJRzZJHjPsjZXH7dQOsbtRU7ba3WFOi6fLez4TEr+MNww+aXN81RGzSDUpRaojrT56f4QdpcQv/jTt86KaaYJBqTxPGf7guH7oeB9Of/6TF/0qb0b9h5Jelj+oc1xvuh4LkZz6sNiR9MYpeifsSGeP6gmpfuiQDsQYqT1Rqv8AEdaXoJNib8TFtVbJ0m8txGGTyeSIRtJNeQpckYeVLWQn4y/HlVDSzHRWVzjsU9kmbJKA1T8XiMiiylmYhVUeczHQX5DmTyAJ5VwNngMzwwf6W0990VTcOB1DykSyA3GnwaH8RDxI9NrtqbZQbVbdamQi5ZhxdrPDYPeOajEZdi/knp8UoIDN1mNgOJJP/wCrn2VTDJJauz1kqXBqU0Sm91BuLHQajuPeKjqUtFDg2Nh0UokESo3aUIoBtwuLa1M60zPIc55JG9IGNAoAnocBEihFjVVAsFAAAA4Ad1NM8jnXi41SgACgWd2/0SikO9VFz27RUH2MPOHjow77XrRsukHgXHHDj7p4FNugOvUCx2IywSBZA4DEAqWkYIWNldW4GJjp4EjQagazb0jatpXsFdx3jvHYp2yxg41prGOH2PvWpu/iHJz6klP0Cobsm7mFavR7+RXTNF6L/qpvs0XX7RzHqi8zYeR9EGWHmp9scn2aKSbe8eqKx7O4+im4GSLKbA8fQfuHhU8Qkp9woJDHXLuKx02I3jG8S5hYHWI8hzaAmu0PzHLw9FzrdHS5VHelJKVtlQC3cYR9GHpRUZDw/wDynfhspzI70sbVlddVuNR1pE5Ej4i3Ki+8j7/+qa3RjjjUd6MHM7PlEKEAXa7R214A2gvc68O6qtotjYKXhXdh6J40ZI51A7x9V3GxlnylFVdM7KEfIrMASF3GZjluQAb6eq9f8QEjSQ2mzL0UMtmbZ5GskfnxwHNX2JxCPGTFbdhciBTcBV0C6dw+e9c8bxl+bNd5ZmsbEBGQRuTuG/B8J/lYj71vS2n+oVBo01gB95BdqBX1Hx5IjZgLleuB3mMhgPeKkiNHiqgtTS6FwGdPDFTcUoDm2qnrKe8Nqp9xFNeLriE+F4fGHDYqTaCGbMsK7whSHI1UWHAngW5ZAb6i9hqJ43iIVkNNm33vVO12xjAWs+Z2zV2+mfivXtlFdxFkcyJu1yyE3LDKLMT3ka+2pHZmq4pSqRC4y3BB56e+hKsL0qw+aBhcjK6MSCQbLIuexBBHVzD207UeB8FYgNJG8QqdMAo86T2yyn6WrMMpOoch6LphEBrPM+ql7DDx4UMbvAskqKACXiCTOqqBxeKwGmrKeF1Nl7LR8r+haTjULitJRM6Z4GFCrRGBAINwdQRWoDVZBFEqlQihCKEIoQihC7gZAuKw9/O3kY9ZiZx8yGsT+IGF1idT3gVpaLNJ/e1T9q4oq+a2kG7mP5L76OU+OVLt7u+uBsjB0V4ZuvN5tBHM4LopD83Ch71YY1juyVOtr3Hdz+aqMIF8BynWKw7SCWSWR7tFIEiKhbAtGzSNlNybxuiG5vcMQVvXTtZF8PSmDsDtp/sbOOSWz2Z07zU5ZK4j6SOB1kV+8gsl/UhDAfLrMfoxmbHngR518lZ+BnGw9tPJK/5p/wCg3tdfqvUf4YfrHIpfgpt3P7KBjelU6sjLHGEBIZCxOa/Dr5RkIt3MNToeVqDRkNCHknup3mvalOj5SK3gDsz7/stFsXbEeKjzxhgLC4YWKlhfKTwJAIOhIsw76zbZY3WZ1CQQa07NyoMeTgRQqg6c7PXdM+oMYMylTYjdWdl081gtrcL2PIVd0bM4uDTr+Xnh3V91Q/DHZjyxVL5NfXO49TGrhfQ0oFqXK41PNHkf48nyjSdJ/wBRyR0e880k4H/qS/LYfQaXpf8AqOSTot55qVgdnKFPXl485ZDyHe1WYpiRkOQVeSAVzPM+qxUXaf2fRXaDMqsOsU9Tk9MYTs/pN++1Nbl72pkeXPxVlsHhL+d//HHXPaS/r9ilg/u4+QT2E7Uv5z/YlMb1Bw8yuW0r+qd2eCrsB99f8xH/AAxUL8h/kfFdTobM8B4LUR/ecL/lYv3BVe0/1CtTRv6ce9QRUCvrlCFC29/6Th/8rH/DFaX/AD9vmubH6Ts8lqOjf4BF6l+iuetP6s9qgi6gWh6I/gcH5P8AuNbiyH9Y8Vb0iYihCxnS38HxX5En0GnszCmZmFUmsZdcrPo5+AH/ADE3/wBzLXcaM/os4eS4TSn9aTj5pw1qLJRQhFCEUIRQhFCEhfv2G/Pp9DVn6U/SvVywf1wrqX8I/wDHb+JHXmUH6R/+TfNdU/8AqDgUjo7+BYf/AC8f8NaitX6l/wDkfFOj6g4LNz9j/uv+7HXR/wDEz3rWlo3+9RqYtRFCFF2j2PaKki6yFpvuc/8Ap8f5yb+PJWXpv+u3/ELmI+s//I+K701+8S/mH/daotG9cf5DyTn5Kij4D1VddmVrDJdpE5FCFLwnA+v6hViHJQS5r//Z"/>
          <p:cNvSpPr>
            <a:spLocks noChangeAspect="1" noChangeArrowheads="1"/>
          </p:cNvSpPr>
          <p:nvPr/>
        </p:nvSpPr>
        <p:spPr bwMode="auto">
          <a:xfrm>
            <a:off x="155575" y="-2232025"/>
            <a:ext cx="74485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data:image/jpeg;base64,/9j/4AAQSkZJRgABAQAAAQABAAD/2wCEAAkGBxQTEhUUEhQWFRUXGBwYFxgXFRQXFRUXFxgXFxYWFBYYHCggGBolHBcUITEhJSksLi4uFx8zODMsNygtLisBCgoKDgwOFA8PFCwZFBwsLCwsLCwsLCwsLCwsLCwsKywsNywsLDcsLDcsLCwsKyssNysrKysrKys3KysrKysrK//AABEIAQUAwQMBIgACEQEDEQH/xAAcAAABBQEBAQAAAAAAAAAAAAAGAAIDBAUHAQj/xAA9EAABAwIEBAMGBAYBAwUAAAABAAIRAyEEEjFBBQZRYSJxgRMykaGx8AdCwdEUI2Jy4fFSFUNTJDM0stL/xAAXAQEBAQEAAAAAAAAAAAAAAAAAAQID/8QAGhEBAQEBAAMAAAAAAAAAAAAAAAERMQIhQf/aAAwDAQACEQMRAD8A7ikkvCgUrwuTXFMzIJcyQcocyQcgmzJZlFmXhegmzJZlDmSzoJwUsyE+Pc2soksYQXj3iSIZ2A/MUMP54cXe+8+RDfKwCo6lmXmdBHC+aC6PEXNm82e09D1C2KnHGZw3OAQJPW/TsIJlBv50s6F6XM9Jxhjs0+7p4tb9grP/AF5gcGyJOwIsoN/MvMypYXHNf7pB+CnzoJ8y8zqEvXhegnzL0OUAqJ4KCUFeymMKkQJJJJAl45eprigicVESnvUcqhBy9BTAV7KB5THFJMf0QJ9WFgc28b/hsO9+drXHwtLjADjMEdSLla+IdBmVw78XOL+2xYpe0HsqI90X/mOHizf1Cw8lKMI8XL6mbMXQZk6nv6qVmPDHUzMBwcR2cD/pDVCmQfiPNX6OEfVaGgXabTbXYLI1+A8eeHuLnbaz6r0cbOd2V/8A7jQMxJ8DNCPis8cv1g0kNI3MbDdSUeW6xbZpPp00UGrgeYGB4LLEN9mwuJ0FpjYmSfUK7xTmdzKppUmUgabQar3A+AgAwOwkX3JKGMNy/WBJLCIvJ36gLMx9SqHuNwXPLj30AB6iysHWOVuaGPd4XgPA94tc1juoEro3AeMCsC0nxtsYm/Q9l83cNxtZrg+YAgO3a4aX6LsfLfGqdGHVDDqgDTAmzdCY01V0dDJTHPUFDGNqNDmmWnSNwvXVFRNTfdWWFUQbqxTQXmJ6jplSIEkkkgSa5OTXIIHqEhTvCgcqPEkl4SoHKOsbJ7iqmKrhoJcYABJPQAXKo5v+KPO7sL/6fD2qubLn/wDjaZjL/UfkuL4cOqPvLnE+ZJP+Vqc2484jF1qky1zzk7MFm/IfNaPJuHaH5jdw22WAQ8u8qNBBqAEkaEyjvhnAaPhlrbdt7LMw1SBbXb5LWweLi06frKDabwqlEZR0UlDh1MCAwR5KLC15vOqvUyrgr1eHUyIyDSNAhHin4f0ariR4Qe1pP7I5Oq8qaJYOOcT4dTwbTScM22aNeoP1WXwjmdrQKR1D4DoEZT/yPRHXGOWW4upW9q9wDXyGiN2gHvC51xng3sK+UNIIcIcIykFZHYOUMXmp5XGXMsSN7nK4IlDwgjk9ns35XE5nMBudiJED9kYgrYla9WKL7qkCrVFUaVNPUNFTqUeJL1JQeprk5NcqIXqu8qeoVA5UMc5RmovXBRPCCU1UAfipxR9HDEN0qHKTN9jEI5K5f+Nz5oUQI98n4C0KUcjNfM7tsirlloaTPTVB2Gb4vVG/BqcBYBfhDDZBvsr+EaT62WLhsVTYBncG9JP0WhS4jREeISdO09ToqC/D4W3lb4LQplYPD+LNjWYEOHTefotWnj2y28SCfgqLrXL1zpKo0sVO4urbHyqKeOwIcQ8EtcNwbOHRw3CDOP8ACM1QdWjQ7h0/Q/VH9Ru6EOZaga8GYMG/TyUog5Zw2WtSOrg0/AtPh9EZF/xQLwLHE1mAxmJi23U/BG5MKwT0Ta6uUVSa611ZpPug0qCsQq+HVhAoSSheoEmlOTXIKtdyrucrFUKvlQeFJ7U6E0uVEFYrkn42Pj2DRMQ89tRddaeuP/ipxFleqMOwXozJ6kgHL5aKUc14YyX2/wBowrVC1gi3VYvLtCKhJ2RJWwrniGQPRYoyaVFph9VwA3JU+Nbg3tB/iCDH5Q4j4DbumU+COqVHe1NmBvhE5cxEkkbwrdHg7BUzl7nwIy+60enzQZXBsf7B/gc6of6nODS3y1XTuVOIOr+J1MWaRYm2pGo7wua8Qwvsqns2OzZwC1u7XF0EA7NvK6pyThC2nlMFwbBI69e6Af5kxdSiW+xq6mDTcJcw7G3vNNxsrPLmJx7gHXi83BHbw6hYnHuD4mvUqOc8EMLWF3uOm5OmvhjzUHCaWNwtR0U6hYPzNcZIEbSZ13Co67g8SSA19nR8fJc+59xZp4pk+7Bt1myMOWOL/wAQ0io3LUHUQXAWOZpu1w3Gm6GvxY4aXU2VZjJY2ubiIVoocg0C/EVajgfAQG+Z/wALodGohfkjAmnSc/d8G/ZsQIRJTdBH3qkF5rxop8ORKol/RWcIVobVFWVVw6tKBJJJIEmFPTXIK1YKodVdqKo8wgaSmFqeSvCVRFUC4RzNSP8A1DFOOzp8rBd3qFcn/EHhbnYlxpi76bSSdPCSCs+XAMYCmM5MRmAPkpMRxY03BjTDiRJy5g1vUj4p+G2Oh0LTqI1lUcBT/n1gTrlPpEfusDQ4PjK8vq1A6oHn3WthzWizXATuNloVMfmjJQqut/43N+JcAFocLxGQCFpYnHAg7RvKoA24Sqa5rV2hhFmMBBIHUkb7rqvJbP5ZN5P0XLcTzBTY54eRJkAkaR96o15J5maS1kh0i4nzuPRICPE4Vza7waRfQqtDnOb71KozwyW7tIjT/iqWHxDKJ8NYR0MSPTWVsN4sxwz0nteA7K7KQ6xMbJ+LY0mbGd4BWpBm8IxftsS+rlIYGBjHERndMueO2gndO50wJr4csaYMi+wG8nYLXoEQJjp+yocyMnDVmAwfZOI+EQrR7gWUhh2Cg4PY05czSHAuGpBCeHSs3geEGHw1ClaRTDnQLZnCSVda8lZFhh/ZaOFMQspjloYN0rY3sMVaVLClWwVA5JeJIPU1ycmOQQVFVqq3UKrVFRA1eFq9JXjnIGuCFOfMK72QqtE5JzRqGakjyKKS5eOKlg4IMRNUkXsLiYE6CdJVfFtIrMIIEyD5RP6Lpv4g0mU6AFNjW5qoJygDM6DcxquZ4+ofaUyOv1ELA2sJixlHl9lLG40Bpm8/RYbsYKd+lo+/RZ2M4zbLqdSfPSFBBjMB7SoemvS261+BcG/nGk8+Et8UOh14gAi+4+CG2cQcDJiJndb9LjVFtZtYXJaA4TuOio6vyzy7h8Mx4ohw9prLp00A2F1sUPdIOx+sLL5X4uypSac0zqYi52AWrVI/L2PoTBBWhPhwTJ6Jr8IXOeXmxAaR/SLn42+alwlp6Qo8ZigW+HfUrQq1/EST1tG3QBRNtqmmrZNpV47rAsNJutTAaBY7X3PdamBetAhwquQqeEKtoPYSXiSByY5PUbiggqFQPCfXcq7noGOC8DU4uTHPsqIyEnL0lYvMvHqeEpGpUPYNGrjsB8lL6Al+KOPDXYenqLvcPTK36yue4+uPAe/zWrze+vUNHE14aa1PMxg0ZTDvA3uYuhLEYgkidiY+iwK2LeXTMwn0MLIkg/qp6Tm2BWzQxFKHHYAaCQSgp4LCMyzlBOkOEz2W7w3hWHqC+Hp7aT9JUeAgtdlANjM+8JH5TsY37re4JwcjIS4i2a0eHZrR3790Hv8A0qnRvQzUr+6HS0eQPkijhHEHho9rBkwHD5SqXEmNyEC0RtofNWeE0z7rvMeSsG2a/h87fNQV6kBItAGlugVSppZAytW2AuvKRmL6phB1n/IT6Y32+agueq0sEVlsJJWtgVuAjwWgV5UMGrqBySakgcoqikJVLF49rAS6UEVdVXOQ/wAZ50ZT0pud6gLn/HfxIxJkU8tMdhJ+JU3B1s1AJkgdZtHmsjiPM2GpWfXpg/3BcC4pzDiKln1XmdRJhUKNExP2PJNHZeP/AIm4ekwijFZ592LMH9xOvkNVybiPF6uOrh2IeXSQIFmtBNwxuwus+uyV5g7OBPUfVTR23nngft8MPZgZ6TQacWkNAa5vq2/mFxao36/AiZlfQvDqmekxw3aPogD8R+VWgHE0Rcub7RgGpcQ3OO+kqDm9Jk7XJ+AV7DYcwdoI+t/qrNOiR7Qe67KW3sWkHxT06LwUi3wOuAYm031ICC1hcYKILmjOCSPOLEeV1vcH42XMk28VrCIJiB9UK16oc9gaLN8LR23J7rY4Bw8irlsfDPaQg6DhbuvdpEHvcK8cOWOjYCB1jUFR4KnYWmbW7an4q9WdmItoI+CoidVKic5OeEx7dkHj27pwEp+Qp9kCpfFamBsVnUWgXWnw8Aun0/ytAiwZV1UcGeqvoPEk5JA1+iGeO6FE1TRDPHRYqjmPMTzcDUhAGOYQST5I85g36kIF4lc+i5jNw9HO8k2A+vRXKi9w7IaN+vmvajbfd0FKvKhYVPVEqFzroOt8hcxNq0hTLv5jBGUkAkDcdlv80U82ErCYOQuB7thwPyXAW4h1Ko17HFrxcEGCEfYfn322Gq0q/hqGm4B/5XGLZgPdm6oL+ZOAMxBztb/MeBmI/NmiS6NYuhDF8vVmBzGtkAggmJOu+2yPuH4iadMg/wDbbMGb5QLkJ1WDqoOe8F4C8PdnaWgiBImdCSCjjg/Bwx7XAe6CJgXDtJWxwjhbXD2jhsWgWg9SO1ls06IHw+YVkFBlI02E2Aa03OpEEyUNYbjgAipYRIdsQf2W1zzjxRwNd0wSwtb5ut+6AcA/NRY6LBsfAQgOmNDmy0hwNwRfVRilH3+qBMPxl2DcPE40nnwg6AalvoinhfHqdRsu8MiQfyntKDWc2Nwlv93XmXUeoKRtYIPaQWrw46WhZdErR4e50xFrQtAlwYV1U8ErgQOSXiSDypohbjpsUUVjZCvHNCqOZcwOmY3+iCOIOFttvQIw48Ne/wAggji9Ml1vRYoeHiYCTmz96Ks3BED3iP3UhpvDvCcx33HxUDnUvjHx8ln1RlIW1Wp21seu3b1WfiaIMDLBi42nt0QeUuFVK7SaLC9zBLmj3i0mJaN1Hg8KScpF58UggiNiDcFbvL+OdRbVcz3zTIaek2JjchN4XSNUmTeZJOpnqd0Fvl3EVaF2PLGauD2udTvfp4UacN4syq8NNRoAeATImIBkLzhnBz7CoAZ8BAsdY3WTwRlO2dgPhbeNwXN/ZJR044+kxgymWgaC5gW/dQYTipqhrmw1pMdTbYjY6ILrcToU7BknSBoVY5aa1zXWGtom0kz56wropfizin+yZLvBD4buXWAnqIkrG5TxObDlvSw9dFsfiZhQcJLW3pGfIO8J89kNcuSaFNwgOpmWkyJn8rlKNfiPDPascw9sh6O7IWwONfRLqT5HiAcLWcNDfYz80XjF5wBEESXdjqNVj8f4b7YCqI9oAMwj3mdfMINLhPHajAGg20LTcdiOgRTheMsdZ3hJHoVzThdaD3H00lEGFrSBe33bzU0HuHK1MCL9Fz/+MqCmfZvIIuBNjGyMOWeIiuxrtyPmukBlgTZX1QwQV5B7CS8lJA2vohXj+nZFVbRCvHNCqOZcfHpOp6Dog/EU8zr6BF3Mb4n78kKOeR99ViiNtPMbbfMq2zDBosIB08+6q8Lxgu3fQeYWtYgu9C2bz1hQZ7m3NtAJ1iVUxNKTP3C1qVI3BuQLdxuVBisLsN7i3yQM4BTzVMmzw5vkSLLW5e4DWZVLHMcHaiWmIG/RUeE04e06Cb9R3XaODkFrXb5QEk0Y3LtCsPCQ0lsknQetr7BWqXK9PxAmCSTAOl5WgaYbWaRo4wfVXssLWAZx3KLYmnkn+oGEK43CYnBMqVHOZY2EeHUWEnW8x5Lp7noe5rDXUiHAOkggHqN1LBy3mPi2IdQJrPs9kZGgBt497vF4S5dqzhm9BJPnsqnOr/5bQNzP7KTlk/yQD7tyekFQatEk/mh3vbxGwPZXcPXzEWgnw7XCyKtTQN/PaJ0DU1paQA4uiYEEgxpMjZBHx7hZokVKfuuJ0Pukat9VJg8RlM3gw4etisP+Dq0Hlri5wJOUy4gjWL6OhW+JVIpWtFweg3HdTAWcOqCDff0g6Qtjket7wn3XG0/RC3D8VloAnXaNDofRbfIb5k9T8VrxHX+HvkArRWRwY+ELYWgpSXiSBtbRCvHxqiqtohTj6o5VzFdx7a+aG3CT8giXjxuUMk39Y/yudGbjGES5ugMW3W7wXGhzb3IHQXAVSo0AExOzfPcrLbWNB5Nz36dVAXilc5Z6t1vOoXr8NmAJsQSCehGym4PUzsG+b5EX16LQrthptcxm7HT9kA82WwT5Eeu5XXuWqs0Wrmpptm4uDHYg/VHfKdSKUTYXgaLUG3iPfZ/cPqrVQ39VWovDnN8/RWq+i0K1V3a+wndCfMuKzPDdmiTa0nT5BEPEcYKbS92gE+Z2CBcTiTcuB8bp6wsWgP57IEW1AhM5ep/yDtO/bdR85vBptO4cR6bKXl9/8r0gDqZmyCxUMEntlHXSCfvqmtbBGYWaOup2vpulij2s0aT+YqJ1M+EgTF4mJnbooNSmbBlSC0AO7g9ZWBzbRfSa0fkcSWn56rQ4bixVbA1JIPVsT4T3Vbnep/LotmTmc6P+LYgT5qQMr4mMLQvd0z6W1RhyCIGpvtt6Lnxa59Ki0aiY23XSPw/zBsEaEz0E/wCl0g6vwU2WyFkcIWuqPZSXiSobX0QlzDoeiLa2iEeYEHL+P6lDNX+na3qifjzbmEL1GwSRt/8AYrnQ9h36WHc6KHG4aRB2EuPU/ulTdlcAbgfXv97K9i2EtEDbMTuBGimjN5a4q6m8McbbSR8EfMqh4Ji2W+v02K5VxBt572/RGnJvGzUbDhJbZwP5gdD+nmqNmtTIPYEX2cCNkU8p1AARt+uwQ3WpOmG20c09R0PdbHBn5ASBYGYtYnVIC3CuBqQNmk+th+6nrVL5YWdhXCXHeGgR0uVlcZ477GjH/cLiGjWT/wAtdlq0Z3M/FM78jfdbbzqf4mEO455IdJ2ged/gpOINIb/U0X7uNyfisb+Ic2A8aAkzuTosaMbm5wENjoLxrE7Kxy87+W0Dafj9wszmipLh5THmtLlwzQHdwmwkDz8/oqL9X3QCLuMzFrayq4cTJ0Jc2PLSPJOruNzBIJyj94jVOpGYkWYI9TulF7DYcZ3OETMSPzOMCfNZX4gYMtdTqD3S3KfNuiIsJRDctMEyIdfq68HyXnN2B9phHwfdh7fMH/akAhw2mCaTXPDQREnRpn/HzXT+UTRZTyteHGZMRfy7LklZlqPemJ7EnUeiMuUfeAaPvutwdy4K+QFswh7lwnKAiFUepJSkqGV9EIcwbovraIQ5h3Qcw44bn5/oht7bmdAJ9UTcbuT5/IIbcATHUlx6wI/b5rFEVDUAxY5ldqjwwdahnybNvn8lWwlJziA4AZzmPZokiY+7Kz/EnKSdScrRa4EA/KPUqAaxzZJ7WCp4XFOpvDmm49JG4PZb+PoA3EQwfElD2JplpuNroOj8u8VbWa1uYg/lMaR+Q9/loiKhTJkG02IjRcX4fjXUnh4m207fv+y69wTiza9MVBfZ1xJ8+9vkmDc5c4kH0C98sySx+4Bp+ElDuMLsRULniGOENG7A3TMev5vVZOLqubXxDM2WkagJEgBxEv8AFOgv6qxgeJl7SadzmJAkRaxElTRaw9Nzvf1nN5AXVfibGZZcLk5jMe7eFZbTqVYJflY+RYgkQJgn0WfjqLYlwnwEy4/8Z29SnRz/AIvUDnnpNvTRbHAKhFNzt7Nb1nePRZPHKrXVCW6R+my1eX3ywC0CXX3sqNCrAMkEwJk7k7H4qzw6hOQGwEkz6QCqjm58oGriT5QtrAlgzBxAmJ/pbooNOgzMJ0Oa/wDcJIPlsrr6Gek9kWIPwI0+KhYzKQ09cpPUgS1yv4Zut47RsdfWyo5HiqOWpkNsgDfgjrlK8Bgta/dCPMFKMVUGt/qjfkrCOEOdaLALUHWuAsgBb4WHwXZbaockvISQMr6IO5hRjX0QdzBN1RzHjup+CGnOkwNzGu26IuPn9ShOq6D/AGtn1KxRqUXQSdZORv8AbofRS4ii0naGiBAtm/3PwVXBvuJjwNkW3/2VdbQmG7majidhBj9fioKBpGQNvedbaJHy+qycbQzAkXJOnZbVVjspJEGo6B3AifTQKtVZqekAWsT9yp9AxiKcE9FrcrcwOwlUO1pmzxrbcgdYTC0B5bFwNDB12VLHgBwAAHcLQ6ZjnMbjGPGUtqUQWOIzNcXRe+jssIb4zgHCsXUIa0QXNGgcfegaawncJ41kwlAP8Qb7RgBH5faNIHoZ+PZX6/EWPzObGwg3tHzUEeMwtamxppF1m5ovEu1F9EP8c4s9zIcIMZSBIbYSYCOMNjQWuBu3I297O3BGyz+L8PY+TAEEW8xeyDmRH35rf4RUy0wOpn0VTjvDBRdAMjNlHlqPkm4V42tsOyoI+FvuX9LAeql4ZjCarnwS3QtOzdBKq4eu2kGUyQ4xmdpq64Wjg6gJaRYHwkWv3ndZBhhwHMuOneRFirYeBB6unebW+qocLu0AnaPT8vkp3tzQY0OyoAOc3OZjDtIa63cQt7lbiVSR4jdVefKg9tR0ksMHycIHldS8t1Bm92DOmi3B2nluqXAEoiQlyu/T0RdCDxJepIGV9EHcxHVJJByrj/vO7D9QP1QrXdM9yAfSEklmjxlUjN3IHot5mJdDzPRvp9hJJQTYtsutbIwkeYj/APRWY5ghg6gk/P8AYJJKUZGOwuYl8kOzRPaL2WVWpwNZukkrBNiCQyiOgc71L/8ACjo4kg26pJK0E2E4qY01jfuNlpVMYXNJPkL7G9+ui9SUA5zY7xDz+kLKwfvN80klYFjsUXVHHv8ASwVrCcSdvcH5HWySSDoXL2LzMaYglvXoVvNqWkDX7lJJIAb8SB/8Z2/jb8C0ytjhWFAFEzd1JrnHqZcJ+QXiSs4Oo8r2y/fRGcpJKweSkkkg/9k="/>
          <p:cNvSpPr>
            <a:spLocks noChangeAspect="1" noChangeArrowheads="1"/>
          </p:cNvSpPr>
          <p:nvPr/>
        </p:nvSpPr>
        <p:spPr bwMode="auto">
          <a:xfrm>
            <a:off x="155575" y="-2155825"/>
            <a:ext cx="3333750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xQSEhUUEhQWFRQXFxUUFxcVFxQVFBUVFxQWFhUXFBgYHCggGRolGxcVIjEhJSkrLi4uGB8zODMsNygtLisBCgoKBQUFDgUFDisZExkrKysrKysrKysrKysrKysrKysrKysrKysrKysrKysrKysrKysrKysrKysrKysrKysrK//AABEIAQIAwwMBIgACEQEDEQH/xAAbAAACAwEBAQAAAAAAAAAAAAAABQMEBgECB//EAEYQAAEDAgMDCQUECAQGAwAAAAEAAhEDIQQSMQVBUQYTIjJhcYGRoUJScrHBIzNi0RSCkqKywuHwFSRzszRjk9Li8QcWg//EABQBAQAAAAAAAAAAAAAAAAAAAAD/xAAUEQEAAAAAAAAAAAAAAAAAAAAA/9oADAMBAAIRAxEAPwD7ihCEAhCEAuFdVXH49lFsvMcBeTHAASUFpCS0eULTrTe0cSPoLprRrZwHNgg7wf6IJUIQgEIQg4uqphK5e9xygMgBpky6C68RYTO9W0AhCjJdwHmfyQSISjHbbFNxY1nOPGoabN+JxEA9mq7htsyAalJ9NvvWc0d5FwO2EDZC4CuoBCEIBCEIBCEIBCEIBCEIBZp9M1cRUedGnIOxrbGPHMVpVj9r1arTVZQ64qTYXDagDpE21kINC+k2CLaDzuqezCWViz2XtmNwc3f4g3+ELNmrXLOaDzz4aKhMjpNzFpbPGSCm2xqlQVaIrRnLXzpNh0ZjiEGpQhCAXHGAuqLEsLmOa05SQQDrBI1QQbN6jP8ATp/Iq4quAfma0xEsZbhrZWkAqm1axZRqObq1jiO8BW14rUg9padHAtPcRBQZvZeGklgOgud8nee3VMGYctDWh1nGDx7YSPB4p1FzmmJacpkn2d/cVa/xkWJgkXgTPqgd7KblD2bmPLWzuaWteB3DNHgryX7EzGmXu1e4u7hoB22CYIBCEIBCEIBCEIBCEIBCEIBZrlXSLC2oyxdLHQYmBLfGxC0qhxWGZUaWPaHNO4+hHA9qDHCkXUi4Yfp5cpdnkx3x/cJjyOpE8498lwIpgnUACSPUX7EhpbQcHZRVIaXAESCQ3MBrEgxO+Vv8PQaxoa0QAglQhCAQhcInVBW2eQWtj3GfzSrSrsw7A90NaJDSYAuZdcqYMA0AQekIXg0m8B5IMXymYaeIk2bUylpOk2Dmzxt6pcKNm0mFud0gBpDnZiTEkDdqtZyppN5poygk1GwOl2z1bxHYUo5NUGNq08rGjr3Gc7t7nRe6DX4alkY1vutA8hCkQhAIQhAIQhAIQhAIQhALxVqholxAHEmAvay3KSgKlUtqOfzbWgloc5ogNqOJ6J1kC54IG1XbtIWBLj+EfnEpXtDlLILKbS0kEFzoJb3NbN+/1Wa2Y4uLbkETYZhbcPKbKxhcRM1HNaWkjKJIyxa+USJ1/WQLXMOQ2kkHpAb5PZ9VssByl6ANUCY6RFgPO3qs7VrO6zS1rpiYMQanVBiYg6zx01XjaFWoJe6GtZ0soMhxNoMuJM/XsQa9nKaiffHaQI8wYV3C7VpVDla7pa5SCHRxA3jtC+e4miXHo3mC3frEd+7ROOTux6f2NTKXPbVBaXEnJNF2eJNj1gY4Qg2nODt8j+S7zg7fIrq6ghDxmOujdx4uXvnB2+RXB1j3N+bl7QLcVtykx2UyXDcAAfUhRf42SJZTLh338gCsptWXR9mX1HNDg83c2xLnTFhqddBHYm+FwdgWOcALgTaew6hBU2jjHVHB77D2Ys0DU5facbC/yUeHqdBptIJdq8Qd13E37OwKKuZZIB1ju1tmmZ7B4qtg8uUAgz0hIm126T3mx4INPQ25UiC24ALpDRA4k57eS9DlJHXpkDvAPg384SXA4ZtRxvZmU2ke9HdF9OKsY/COecmHaC9ozkOPRgEWJ4mDHeUGwpvBAIuDfzuvSy/JakGVIb7VNznWAlxcwyQOBc7u0WoQCELiDqEIQCEIQCz+1qWeo9vHmaZ/WcZ/dJWgSgXrO7azR+xRLvnCBHyxwvNE1BZtQZTFofYbuOvgUrwVPoiWg/iBOU9olpA8wO5PP/kBxLKLB7VSeOjTHfci3FJiABHRjfJDyTpYAZr9pCCLE1pY7MR3hrQBDm5QBNxpu43UYw9g7K2wnrB4Hrbx0UVaq4gtBGuYaERYwBwEbhHARAXHUWzfXXL1dd7YBbHcAgfcjcMahzO0pkjTV5Jg+An0TjZVPLUI3c7Wd2dZ3/clPIOt9pXZoIY4DhEg+N2pzhv+Ij8db1ax31QOkFCCgha7pkQdG3tGru2fRTKMdY9w+blIgR7JpdNk+zScPOpA9B6qs94pOqsBs3S+gLQ4fl4KzsRxNQ/C8eVSEk5SYh36W5rYAyMBnfqZ77wgq1OpxIgQIMSd+5vqRqVRoOAAJkS52lzuOtvO+5NsS3oENFheALW3knUyD69wWYGkCw2ky62lrRoe+196BngakOJBs5pPbYjsHErR8nKY5rPveTPc0loHzPispVoul2UkZQZDheIGjhbuO8abgtHyLfOHjg949Z+qD1gqeXEn/wDRvmW1APJPErxAy12n8TD+0x9P5gJog4ULq4g6heS/sPkhB6QhBCASbAXrA8TXf4Co2m30Cu7Uxwo0y4m56LB7zzoPz7JSrY+KYarAwyBSdTBO8tLXEx2gk+CCjy8bJofE/wDl3JPiSHCA6eLiHk6gENm51ExeN/HRcs8MXNpPHsuLT3OH5hVeT2zpqGq8Wpt6JOkmZNxuE+fYUGZLhzpgVcwc1omA4XECNzoiArjHZHOpuaSwGzajQXNmSCLgjeNQOjx181mfbvcKpc3naZL5HSuDmAiOj9FqNrbLFdlOpSJeWjLIIl7Zve1wb7t43oFnJl0YsZTLTTc2wAAghx0JvPbPon7LVyeNWPPDNP8AKl3JzZj21nPcHANaWgu1LnQT2kACL8UoxO3ek5wyzz3Otu4E5crGiI90XOnSQb9Ciw1YPY140cA4cYIlSoIx1j3D5lSKMdY9w+ZUO065ZSc4agWgSbkCw3m+iBdsZsPze9zsdwqz9VnuULYxziSQC1lwJtlgx27vHcjZO3Hmq1uUhgqCmwdnVI74IJ7U823sh9Ssyo2+VhkAgEuaZYB3yUC6tQzQ3ITEnIDoY1cdxAj0FpASvZdMl2QBrpcehJbJLJN+MAx2ytNU2dzeGhxeXmC7mwCSSZLdD0eP9hINmskvkPMPb1LOuIGWW3MwRPBBNTYSwtOU5bS+ZZBMyRNhE8NdIILbkV9087jUOncP6K9tPZ2fKWSCSA8tIBLd5PEix8O5SbCwJo0g13WJLnd5P5QPBBU224ioI1LQR8TXjL6uCcUagc0OGhAKznKptTMMkdJuUXiGtOZ89/QCk5F4lz6bw+QWvIjvufWfnvQaJCFwoBC6hAIQhBnuWh+yaZILXOeCNYZTe4+cAeKUcjNnudVNVzpawkxAEvcCLnfAJPiFd5ZVC7ojQBs34uBcP3WftFOuT+F5ugwHUjMe8/kIHggYELxWJDSQJMGATEncJ3Lxi8U2k3M8wNOMncABcnsSDE8p6bszH0qgaQQSS2dOANkCKpANcmnkBcIYIytIgOGu892q3eBLsgztDD7o3DcLWXz/AA9az6bSzIQSM3WiZvaCZ7k6w/KEUmNZTpl7tXEuhsnfMEkmxgDQhBrSvnm2digYsyXNY4udDdA0sLjA72lajY+3+edkczI/hMjefkD5KPlHR+0pO/DUaf2YH8RQN9ntcKbA7rBrQe+BKsIARCCJremTJ6otaBc9kqHbFPNQqDfkcR3gSD5gKwOsfhHzKKzZaRxBHogzPJXDyQY0zVPEnI30a5apJ+TdLLSPEka/A0/MnzXOUG1n0Q1tNoL3zE9VoG8/3uQX9puApOlxYIu4CSBPYsbg3tL3y58TTdLC70k6g5Y8YU3+M4lrvtHtDTvDb2vaflHHsmpgsW4FzmuAMNdHRm0XbPCT57twb6k6Wg30Gtjpv7V7WMOMxNW7XljG2FgXEixLjxt/e9xyc2m+pnZUu5kGeIMj6eqC9tbDZ6Zt0m9JveBceIkeKV7Brjnnt95lM8JLWAE95n0WhWbFEUy17Rem9zbb2gkR+y13iQg0aChplBQdQgIQCEKttGtkpvI1ggfEbN9SEGfxNLnXOJ9twaP1pI9GU/NagBIsLBrCmPYcS7shjAz0Z+8E+QJOUwLeaqwS2m/M6BPCCfKJ7Uh5T0mGHNIyvGZsQZBg28wtZX2pRZU5t9RrXxmykxbtOg0PksGcTke9zJdRLqmVrrtdTc/pAAXAn6HVAppVCHQZi/8Ad1ptgbQEGm4dF2hLeiCQTBMReDrwKzWMr0hVY1rgBUJLQ6czBeQ7sEG41ER2Xto41ophtOwaABmkOebNdUeJlgImJ3TxMBpeTuGFSs+q2cjTAOgMAgAces793tTDlG6Ob4dInwylK9i8oRRpspVGzlzDPTDRTyC+eC6dJnuKvcpcQ0auAimTcgTmqU9J1MNcg0AC6q+Dr5qbH8Wg+i98+3j6H8kHQOl4D5lcxBhrjwBPkF4GIbm13cDxUW0cQOafEnonQGYi8eCCtsJ1ng7nfTL/ACld21gS+HtEloILeI1BHaL+aV8mceX1ntykDKXHS0vls8DDiptr8pTSe9jaebKIzT7ZaCLR1Zc0E+iBNji6pMNEUxmOoJHVmOydFWo5BmkE2blNgBx9pdw21TmDol3SB/ECTmB3E7j3JXTxbBijSm2pabmJ6uk70GkD6jGERDXNzAmCSCSASN0+sJ9sHZPMNLj13wXdm+J3rK4vbc5xYPcC3pCMsEiI3DQeMp3R5ROqV2NaIpy1rgRclw1B7CW+ZQaVJMcINUadSoPAgnz6fknaz/K2icjXghvSDSSYgEgg3MWII7nFAx2RXzU4905fC0eWngrpWK2FtYUahzuzsqRLrnK7W3RAI6RFt7StnmB0ug9oQ1CDqyfKDaRrDJTEtDpzQ4yWzcZTIA9e5PtpFz4pNkZus4eyyb34nQKjjXgOqBoP2VLKI3GpHrYb0C7kcwCo+QcxbGY5pIBGubfotakuAY7nGuiJdVaZN+q2PVvzTpBjts0suJrS0OzMFQZhmEim4Awe2mfNedqcnxTpsex73+8SQQS4DpWFgY0FtE325h5rUne8H053zAc2PJyscnROGYDfrNv2OcI7kGBfg8zhDHENMneQRTOYyLiTOmgM7k85P7Lp1ariaY5oAnJ1mAkgAE6GwcSO0LVfozGFgYxrQXknKAJPNv4K2GxpZBgNp0Gur1m0xla3ow2wLsuUiN0utHZ2q7ykqOFURMMY0yN2uvG+WyMDSzYp43Orye5jqj/m0KztinJxLiYE0QJ8CQJteB6IG/J2qDQZecst46Ex6QmaVcm6JbRvNyTcQSLCY8E1QeB1vD6qPHPIpvI1ymO8iB6qT2vD6qrtr7iprZpNrG17FBlOSlSK8xAIc0TMxAMQSY6vFS8osGOfdNg9mYG/ANd6taV75M4VwFN46UVKjXWEtBbrI3WaPFNuUNP7px94tPc4Sf4UFDaOE52jRexvRazLHDQCDwsbqn/gji/nXk865rjmAMdEsygdwi+llqNkMy0mt4FzfJ5Cle37RvwP/ipoE2wtjlvOOqCQ9uXpDpGSS4u77JfsjB9JhmftGwbXiXuJ8IC2EJJsZoLmn/Wd++Gt9MyB4knK1s0AJiXgeYcP6+Cdqhtpk05icrmOg6QHCfQlBj6eGZq4ghvSc2RpmEgjddzQCtJsnNScaL3ZgRnpu0ls3HhIsqGGwoLhTADc1KrSmBGenV39wjzTjZrQ+lSc67mCJ3gjoO+SBgzRCG6IQekoqMH2n46zGnuAZb0Kbrw6mDFtDPjBH1QVsEwubTcfxP7enJ+quLgC6gXbdb9mHb2Oa/yMH0JXjk/Zj2+7UePAnMPmr2LpZ2Pb7zXN8xCVbArAmffpsd4t6DvVA0xPWp/Gf9t6mJUOI1p/H/I9Q7Yq5KFQjXKQO82HqQgQcnG56+fdlqP8XlpHoXJ7tjCGpTLW6kgndIF1S5NUQA4jgxvzd/C5nkniCHB0MjGt4AaaTv8AWVMhCCL2/wBX6rxjqWem9u8tcB3kWXq/Oboy8L68VMgzvIphFFwIPXPWEHQA+Fkw24yaR7HMP7wHyJV+lTDRDQALm3aZKix1LNTe3i0+cW9UEezXS0/ET+1D/wCZSv8AvG/C/wCbVR2PWBJHFoPkYPo5ivVeuz9YegP0Qe69TK1zuAJ8hKXbDpwB2U2DxJe4/MKxtd8UnDjDfA9b0letnNs4/ijwYAz+UoLa49oIINwbEcQuoQU3YLpBzTBz5j3Foa4eMAqelRDRDRAuY7ySfUqVcKACEBCDqEIQCEIQCzODmnXI3MrPb+pVGdvgCT5LTLL7WP8AmarRvpMf4tc4a7rQEGhxOrPjH8Lkq5U1OjTpg3e8eTf/ACLFbwmLFWnTdvzNB7/6yD4hI8RXdWrVKjRLWNcGdwDmgjjNS4/00D7YrBzQI9olw+EmGfuhqvKDZ4ApUwNMjI7sohWEHF1cXUER6/6v1UijjpeB+YUgQCEIQZ/Cv5qoeDHEH4TI+lM9wKc1+vT7z/A78knOHNSpWg2zAdhgZSD5FSU8dkDRVP3ZLpF5YKbx4m0eSCbbFTpMbuHSd2Dt8Mw8Vd2d90w8Rm/av9UpxOFe+nUeQOceIj3Wbh6BNtnVQ6kwt0ygdxAgg9oKCyhCEAuFdXHIOBC4EIPaEIQCEIQCx+3MSaeLfMgOpsAdE9G4Nt5mVsFkeUmKjETla5rGsDg4STnzmR3ABAqw2PcXVGsLg0U6hkgtk5m5TfgXOI4SV4w22HUwcnUBEty2c0NA1iREQIiFf/RHVSQ0BrXMIEAN6WZjItuk+hULMXNHI0Br2gBznAEtaASXX7BHeg12wyTQpkiJbIHBpJLR4CB4K8l3J5zjQYHajo6AWGmltEyQCEIKCP2vA/MKRRGmM8wJg3i+o3qVAIQhBidrMc11SmWuLc2bMAT1ri/EZlDhpyVXVQW9HKCRBIDKkkDhJb3qfbfOOeW5iG847PBOp6kj4R5NVnAYM1A/nHZpLaWkWcDPjdvkgR4vEvJE0y15ggR7MDW8R2rb8n6cUGXJLhmJPE6jw08FjsZs4gZw50jWC6RBh0eUrX8nWEYdgd+KO7MUDNCEIBcXVwoPKEQhB7QhCAQhCAWS5UYUGvMdanPiwP8AzC1qRcoGfa0TxFVviWiPqgi2M37OeH6O3jfOHHzzBKq2FaK9dsDpFx9ecPomuwHzScP+ZRPmKX5KjtA/5mobj7z0oBBo9jsiiwdn/r0hXVXwH3bPhb8grCAQhCCM9bwPzCkUfteB+YXsoOoXJQgQbXpjNU7TSPnLD/EFJgOq4/8AOp+op/mjbhhxnfT9WvD/AJNKnoiz/wDWpn/bQL8W2BUHF9UeGRz072Y2KVMfhb8krxIGZ/a6p/skJxg/u2fC35BBMhCEAhC4UHEIXEHtCEIBCEIBKtv2FJ3CqPItd9YTVK+Uo+wJ91zD++B9UC3k71Hd9A+To/lVTHPAq1CdxqSfia5g+im5O1fvG3tx/DWcf5h5qtjLmseNUtH7RQa7Bj7Nnwt+SmUWGbDGj8I+SlQCFxdQQF/2gEHqm9o1HbPop1EeuPhPzapUAhCECnbjJycOmzxcwgLxhnyHHiaDvMt/JWdtGGB3uvY71j6qlhjDXDg1g/6dQhBHiXCX9j6nyA+qfUWw0DgAPRZrEGXVe1zwP+rTb+a04QdQhCAXCuriDzKEIQe0IQgEIQgEr5Tf8NUng3zztj1TRLeUFDPQc3MGXaZdp0XB0GO5Bldk1ubLXnSqHg9hLreob6rhdNHN71Vz+2C60jwSd1OGkuBzCDuGpv8AX0VjDUpaw6Oyg8dx8jYoPpbNBGkWXpV8C5uRoYZAAaONhF+1WEHF1cJQCgjPXHwu+bVKoD94Phd82qdAIXJRKBbyid/l39uUfvBJGY0tLGuY4OdTe05ohzo5zMIOkg68Uy5S41gZkdeS2QMpMAyLHiQO6ZWUxdc5qbyBMHQ9LpCOkZubz4IGWOxBFKk4se3pSXHLDpOZ2hnrAFbOm6QDESAYOolfOqroY0EguOUgjrgzprcdi2WwNqitTE2qAdIGxNhcT3oGqFxdQC4V1cQeShBI4riD0F1dQg8yeHquiV1CDhCSbZ2M+s6Q8AcDJAtHC6eIQY9/I9zrPe2ASRAcDJjXs/ordPkuQRFQBosRkkkAyJdM2gQtKhAr2Zso0nSX5hwgj6wmUL0hB5hBB4r0hBT/AEN2bNzrt4jLT0JB93sVpre0ny/JekIBeH05G8aixjx717QgUjk/SgzmJNyS4yfLxUX/ANZozMvOp6w174n1TtCBNQ5MYdhkNM9pJVzDbKpU3Z2Ng6amPLSVdQg4AhdQgF5LV6XCg5l7FxeoQg6hCEAhCEAhCEAhCEAhCEAuLqEHCuoQgEIQgEIQgEIQgEIQgEIQgEIQg//Z"/>
          <p:cNvSpPr>
            <a:spLocks noChangeAspect="1" noChangeArrowheads="1"/>
          </p:cNvSpPr>
          <p:nvPr/>
        </p:nvSpPr>
        <p:spPr bwMode="auto">
          <a:xfrm>
            <a:off x="155575" y="-2232025"/>
            <a:ext cx="35242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110567" y="0"/>
            <a:ext cx="2997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КОНКУРЕНТЫ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://image.fhserv.ru/fishingsib/2012-05-8256baacf4d52392f3d73b139947007f__rsu-1000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5040560" cy="3780420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7236296" y="1700808"/>
            <a:ext cx="0" cy="35283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08104" y="3429000"/>
            <a:ext cx="338437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08304" y="1556792"/>
            <a:ext cx="1033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Дешево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9116" y="4869160"/>
            <a:ext cx="93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Дорого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8384" y="2996952"/>
            <a:ext cx="103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Хорошо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6096" y="3501008"/>
            <a:ext cx="85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Плохо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9712" y="47667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*Преимущества предлагаемого продукта по сравнению с существующими аналогами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416</Words>
  <Application>Microsoft Office PowerPoint</Application>
  <PresentationFormat>Экран (4:3)</PresentationFormat>
  <Paragraphs>140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Masha</dc:creator>
  <cp:lastModifiedBy>Александр Грецков</cp:lastModifiedBy>
  <cp:revision>109</cp:revision>
  <dcterms:created xsi:type="dcterms:W3CDTF">2014-07-30T18:57:49Z</dcterms:created>
  <dcterms:modified xsi:type="dcterms:W3CDTF">2015-09-29T11:35:34Z</dcterms:modified>
</cp:coreProperties>
</file>